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41" r:id="rId4"/>
    <p:sldMasterId id="2147484880" r:id="rId5"/>
    <p:sldMasterId id="2147483660" r:id="rId6"/>
    <p:sldMasterId id="2147483709" r:id="rId7"/>
  </p:sldMasterIdLst>
  <p:notesMasterIdLst>
    <p:notesMasterId r:id="rId11"/>
  </p:notesMasterIdLst>
  <p:sldIdLst>
    <p:sldId id="2147483208" r:id="rId8"/>
    <p:sldId id="2147483338" r:id="rId9"/>
    <p:sldId id="214748320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0E7088-9021-F75A-F155-C56E9D437313}" v="24" dt="2025-05-30T20:41:28.8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oline Camp" userId="S::carolinecamp@microsoft.com::b22ff8d0-7d06-48e8-9971-38809001dd16" providerId="AD" clId="Web-{B06DF3CF-9871-C197-1290-FFECE74527B2}"/>
    <pc:docChg chg="addSld delSld modSld">
      <pc:chgData name="Caroline Camp" userId="S::carolinecamp@microsoft.com::b22ff8d0-7d06-48e8-9971-38809001dd16" providerId="AD" clId="Web-{B06DF3CF-9871-C197-1290-FFECE74527B2}" dt="2025-05-07T17:03:20.623" v="14" actId="20577"/>
      <pc:docMkLst>
        <pc:docMk/>
      </pc:docMkLst>
      <pc:sldChg chg="del">
        <pc:chgData name="Caroline Camp" userId="S::carolinecamp@microsoft.com::b22ff8d0-7d06-48e8-9971-38809001dd16" providerId="AD" clId="Web-{B06DF3CF-9871-C197-1290-FFECE74527B2}" dt="2025-05-07T17:02:31.246" v="0"/>
        <pc:sldMkLst>
          <pc:docMk/>
          <pc:sldMk cId="4260193106" sldId="2147483013"/>
        </pc:sldMkLst>
      </pc:sldChg>
      <pc:sldChg chg="modSp add del">
        <pc:chgData name="Caroline Camp" userId="S::carolinecamp@microsoft.com::b22ff8d0-7d06-48e8-9971-38809001dd16" providerId="AD" clId="Web-{B06DF3CF-9871-C197-1290-FFECE74527B2}" dt="2025-05-07T17:03:20.623" v="14" actId="20577"/>
        <pc:sldMkLst>
          <pc:docMk/>
          <pc:sldMk cId="2025354562" sldId="2147483014"/>
        </pc:sldMkLst>
        <pc:spChg chg="mod">
          <ac:chgData name="Caroline Camp" userId="S::carolinecamp@microsoft.com::b22ff8d0-7d06-48e8-9971-38809001dd16" providerId="AD" clId="Web-{B06DF3CF-9871-C197-1290-FFECE74527B2}" dt="2025-05-07T17:03:20.623" v="14" actId="20577"/>
          <ac:spMkLst>
            <pc:docMk/>
            <pc:sldMk cId="2025354562" sldId="2147483014"/>
            <ac:spMk id="15" creationId="{FFD2320F-8474-5472-4B1C-46B0001A8E24}"/>
          </ac:spMkLst>
        </pc:spChg>
      </pc:sldChg>
      <pc:sldChg chg="del">
        <pc:chgData name="Caroline Camp" userId="S::carolinecamp@microsoft.com::b22ff8d0-7d06-48e8-9971-38809001dd16" providerId="AD" clId="Web-{B06DF3CF-9871-C197-1290-FFECE74527B2}" dt="2025-05-07T17:02:31.262" v="1"/>
        <pc:sldMkLst>
          <pc:docMk/>
          <pc:sldMk cId="3104109979" sldId="2147483043"/>
        </pc:sldMkLst>
      </pc:sldChg>
      <pc:sldChg chg="modSp add del">
        <pc:chgData name="Caroline Camp" userId="S::carolinecamp@microsoft.com::b22ff8d0-7d06-48e8-9971-38809001dd16" providerId="AD" clId="Web-{B06DF3CF-9871-C197-1290-FFECE74527B2}" dt="2025-05-07T17:03:14.482" v="13" actId="20577"/>
        <pc:sldMkLst>
          <pc:docMk/>
          <pc:sldMk cId="4291283549" sldId="2147483047"/>
        </pc:sldMkLst>
        <pc:spChg chg="mod">
          <ac:chgData name="Caroline Camp" userId="S::carolinecamp@microsoft.com::b22ff8d0-7d06-48e8-9971-38809001dd16" providerId="AD" clId="Web-{B06DF3CF-9871-C197-1290-FFECE74527B2}" dt="2025-05-07T17:03:14.482" v="13" actId="20577"/>
          <ac:spMkLst>
            <pc:docMk/>
            <pc:sldMk cId="4291283549" sldId="2147483047"/>
            <ac:spMk id="254" creationId="{86A1EC49-4540-C887-F519-7DDCC3B793CD}"/>
          </ac:spMkLst>
        </pc:spChg>
      </pc:sldChg>
      <pc:sldChg chg="del">
        <pc:chgData name="Caroline Camp" userId="S::carolinecamp@microsoft.com::b22ff8d0-7d06-48e8-9971-38809001dd16" providerId="AD" clId="Web-{B06DF3CF-9871-C197-1290-FFECE74527B2}" dt="2025-05-07T17:02:31.277" v="2"/>
        <pc:sldMkLst>
          <pc:docMk/>
          <pc:sldMk cId="3012390528" sldId="2147483083"/>
        </pc:sldMkLst>
      </pc:sldChg>
      <pc:sldChg chg="add del">
        <pc:chgData name="Caroline Camp" userId="S::carolinecamp@microsoft.com::b22ff8d0-7d06-48e8-9971-38809001dd16" providerId="AD" clId="Web-{B06DF3CF-9871-C197-1290-FFECE74527B2}" dt="2025-05-07T17:03:01.044" v="11"/>
        <pc:sldMkLst>
          <pc:docMk/>
          <pc:sldMk cId="1599708904" sldId="2147483084"/>
        </pc:sldMkLst>
      </pc:sldChg>
      <pc:sldMasterChg chg="addSldLayout delSldLayout">
        <pc:chgData name="Caroline Camp" userId="S::carolinecamp@microsoft.com::b22ff8d0-7d06-48e8-9971-38809001dd16" providerId="AD" clId="Web-{B06DF3CF-9871-C197-1290-FFECE74527B2}" dt="2025-05-07T17:02:39.637" v="6"/>
        <pc:sldMasterMkLst>
          <pc:docMk/>
          <pc:sldMasterMk cId="1112146750" sldId="2147484741"/>
        </pc:sldMasterMkLst>
        <pc:sldLayoutChg chg="add del">
          <pc:chgData name="Caroline Camp" userId="S::carolinecamp@microsoft.com::b22ff8d0-7d06-48e8-9971-38809001dd16" providerId="AD" clId="Web-{B06DF3CF-9871-C197-1290-FFECE74527B2}" dt="2025-05-07T17:02:39.637" v="6"/>
          <pc:sldLayoutMkLst>
            <pc:docMk/>
            <pc:sldMasterMk cId="1112146750" sldId="2147484741"/>
            <pc:sldLayoutMk cId="2277823402" sldId="2147484861"/>
          </pc:sldLayoutMkLst>
        </pc:sldLayoutChg>
      </pc:sldMasterChg>
    </pc:docChg>
  </pc:docChgLst>
  <pc:docChgLst>
    <pc:chgData name="Caroline Camp" userId="S::carolinecamp@microsoft.com::b22ff8d0-7d06-48e8-9971-38809001dd16" providerId="AD" clId="Web-{F10E7088-9021-F75A-F155-C56E9D437313}"/>
    <pc:docChg chg="addSld delSld addMainMaster">
      <pc:chgData name="Caroline Camp" userId="S::carolinecamp@microsoft.com::b22ff8d0-7d06-48e8-9971-38809001dd16" providerId="AD" clId="Web-{F10E7088-9021-F75A-F155-C56E9D437313}" dt="2025-05-30T20:41:28.854" v="23"/>
      <pc:docMkLst>
        <pc:docMk/>
      </pc:docMkLst>
      <pc:sldChg chg="del">
        <pc:chgData name="Caroline Camp" userId="S::carolinecamp@microsoft.com::b22ff8d0-7d06-48e8-9971-38809001dd16" providerId="AD" clId="Web-{F10E7088-9021-F75A-F155-C56E9D437313}" dt="2025-05-30T20:41:28.839" v="21"/>
        <pc:sldMkLst>
          <pc:docMk/>
          <pc:sldMk cId="2025354562" sldId="2147483014"/>
        </pc:sldMkLst>
      </pc:sldChg>
      <pc:sldChg chg="del">
        <pc:chgData name="Caroline Camp" userId="S::carolinecamp@microsoft.com::b22ff8d0-7d06-48e8-9971-38809001dd16" providerId="AD" clId="Web-{F10E7088-9021-F75A-F155-C56E9D437313}" dt="2025-05-30T20:41:28.839" v="22"/>
        <pc:sldMkLst>
          <pc:docMk/>
          <pc:sldMk cId="4291283549" sldId="2147483047"/>
        </pc:sldMkLst>
      </pc:sldChg>
      <pc:sldChg chg="del">
        <pc:chgData name="Caroline Camp" userId="S::carolinecamp@microsoft.com::b22ff8d0-7d06-48e8-9971-38809001dd16" providerId="AD" clId="Web-{F10E7088-9021-F75A-F155-C56E9D437313}" dt="2025-05-30T20:41:28.854" v="23"/>
        <pc:sldMkLst>
          <pc:docMk/>
          <pc:sldMk cId="1599708904" sldId="2147483084"/>
        </pc:sldMkLst>
      </pc:sldChg>
      <pc:sldChg chg="add del">
        <pc:chgData name="Caroline Camp" userId="S::carolinecamp@microsoft.com::b22ff8d0-7d06-48e8-9971-38809001dd16" providerId="AD" clId="Web-{F10E7088-9021-F75A-F155-C56E9D437313}" dt="2025-05-30T20:40:54.791" v="5"/>
        <pc:sldMkLst>
          <pc:docMk/>
          <pc:sldMk cId="112728012" sldId="2147483206"/>
        </pc:sldMkLst>
      </pc:sldChg>
      <pc:sldChg chg="add del">
        <pc:chgData name="Caroline Camp" userId="S::carolinecamp@microsoft.com::b22ff8d0-7d06-48e8-9971-38809001dd16" providerId="AD" clId="Web-{F10E7088-9021-F75A-F155-C56E9D437313}" dt="2025-05-30T20:40:54.775" v="3"/>
        <pc:sldMkLst>
          <pc:docMk/>
          <pc:sldMk cId="1322715618" sldId="2147483207"/>
        </pc:sldMkLst>
      </pc:sldChg>
      <pc:sldChg chg="add del">
        <pc:chgData name="Caroline Camp" userId="S::carolinecamp@microsoft.com::b22ff8d0-7d06-48e8-9971-38809001dd16" providerId="AD" clId="Web-{F10E7088-9021-F75A-F155-C56E9D437313}" dt="2025-05-30T20:41:17.495" v="18"/>
        <pc:sldMkLst>
          <pc:docMk/>
          <pc:sldMk cId="3827143321" sldId="2147483208"/>
        </pc:sldMkLst>
      </pc:sldChg>
      <pc:sldChg chg="add del">
        <pc:chgData name="Caroline Camp" userId="S::carolinecamp@microsoft.com::b22ff8d0-7d06-48e8-9971-38809001dd16" providerId="AD" clId="Web-{F10E7088-9021-F75A-F155-C56E9D437313}" dt="2025-05-30T20:41:17.807" v="20"/>
        <pc:sldMkLst>
          <pc:docMk/>
          <pc:sldMk cId="2604139467" sldId="2147483209"/>
        </pc:sldMkLst>
      </pc:sldChg>
      <pc:sldChg chg="add del">
        <pc:chgData name="Caroline Camp" userId="S::carolinecamp@microsoft.com::b22ff8d0-7d06-48e8-9971-38809001dd16" providerId="AD" clId="Web-{F10E7088-9021-F75A-F155-C56E9D437313}" dt="2025-05-30T20:40:54.791" v="4"/>
        <pc:sldMkLst>
          <pc:docMk/>
          <pc:sldMk cId="2628112918" sldId="2147483337"/>
        </pc:sldMkLst>
      </pc:sldChg>
      <pc:sldChg chg="add del">
        <pc:chgData name="Caroline Camp" userId="S::carolinecamp@microsoft.com::b22ff8d0-7d06-48e8-9971-38809001dd16" providerId="AD" clId="Web-{F10E7088-9021-F75A-F155-C56E9D437313}" dt="2025-05-30T20:41:17.588" v="19"/>
        <pc:sldMkLst>
          <pc:docMk/>
          <pc:sldMk cId="4207940390" sldId="2147483338"/>
        </pc:sldMkLst>
      </pc:sldChg>
      <pc:sldMasterChg chg="add addSldLayout delSldLayout">
        <pc:chgData name="Caroline Camp" userId="S::carolinecamp@microsoft.com::b22ff8d0-7d06-48e8-9971-38809001dd16" providerId="AD" clId="Web-{F10E7088-9021-F75A-F155-C56E9D437313}" dt="2025-05-30T20:41:17.495" v="18"/>
        <pc:sldMasterMkLst>
          <pc:docMk/>
          <pc:sldMasterMk cId="2781266863" sldId="2147483709"/>
        </pc:sldMasterMkLst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1465897513" sldId="2147483710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549561006" sldId="2147483711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1386471709" sldId="2147483712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504605719" sldId="2147483713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1027681783" sldId="2147483714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3694665519" sldId="2147483715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575619129" sldId="2147483716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799872089" sldId="2147483717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1981311981" sldId="2147483718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403753880" sldId="2147483719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3697092223" sldId="2147483720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618121518" sldId="2147483721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349004458" sldId="2147483722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1505870875" sldId="2147483723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1993176903" sldId="2147483724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916591084" sldId="2147483725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583436187" sldId="2147483726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1799040638" sldId="2147483727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4210481356" sldId="2147483728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3843819092" sldId="2147483729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3802240187" sldId="2147483730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3275716295" sldId="2147483731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1279934616" sldId="2147483732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000610885" sldId="2147483733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3787007130" sldId="2147483734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56763088" sldId="2147483735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33760403" sldId="2147483736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122241705" sldId="2147483737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3932269792" sldId="2147483738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3535299666" sldId="2147483739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3954897116" sldId="2147483740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4117714867" sldId="2147483741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3837191626" sldId="2147483742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3905845166" sldId="2147483743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350619254" sldId="2147483744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40264257" sldId="2147483745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1414277488" sldId="2147483746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3973881139" sldId="2147483747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592046698" sldId="2147483748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1412736578" sldId="2147483749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3485414174" sldId="2147483750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36466573" sldId="2147483751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3991697544" sldId="2147483752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499669277" sldId="2147483753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287424202" sldId="2147483754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833043277" sldId="2147483755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3340706365" sldId="2147483756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243763318" sldId="2147483757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47964212" sldId="2147483758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330729196" sldId="2147483759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1823161866" sldId="2147483760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217578380" sldId="2147483761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3581389218" sldId="2147483762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380642550" sldId="2147483763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924101231" sldId="2147483764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427485999" sldId="2147483765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1246704539" sldId="2147483766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721954292" sldId="2147483767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1410487348" sldId="2147483768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720750078" sldId="2147483769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275477634" sldId="2147483770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84953206" sldId="2147483771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561837170" sldId="2147483772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342943381" sldId="2147483773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1180174424" sldId="2147483774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622305406" sldId="2147483775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1215417614" sldId="2147483776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763619255" sldId="2147483778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3324253585" sldId="2147483779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683357570" sldId="2147483780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910180732" sldId="2147483781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1011398902" sldId="2147483782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1654638730" sldId="2147483783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741358391" sldId="2147484860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774650136" sldId="2147484999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3828071146" sldId="2147485079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1463934301" sldId="2147485082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369" v="0"/>
          <pc:sldLayoutMkLst>
            <pc:docMk/>
            <pc:sldMasterMk cId="2781266863" sldId="2147483709"/>
            <pc:sldLayoutMk cId="2040848623" sldId="2147485083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1.463" v="1"/>
          <pc:sldLayoutMkLst>
            <pc:docMk/>
            <pc:sldMasterMk cId="2781266863" sldId="2147483709"/>
            <pc:sldLayoutMk cId="774650136" sldId="2147485084"/>
          </pc:sldLayoutMkLst>
        </pc:sldLayoutChg>
        <pc:sldLayoutChg chg="add">
          <pc:chgData name="Caroline Camp" userId="S::carolinecamp@microsoft.com::b22ff8d0-7d06-48e8-9971-38809001dd16" providerId="AD" clId="Web-{F10E7088-9021-F75A-F155-C56E9D437313}" dt="2025-05-30T20:40:52.463" v="2"/>
          <pc:sldLayoutMkLst>
            <pc:docMk/>
            <pc:sldMasterMk cId="2781266863" sldId="2147483709"/>
            <pc:sldLayoutMk cId="774650136" sldId="2147485085"/>
          </pc:sldLayoutMkLst>
        </pc:sldLayoutChg>
        <pc:sldLayoutChg chg="add del">
          <pc:chgData name="Caroline Camp" userId="S::carolinecamp@microsoft.com::b22ff8d0-7d06-48e8-9971-38809001dd16" providerId="AD" clId="Web-{F10E7088-9021-F75A-F155-C56E9D437313}" dt="2025-05-30T20:41:17.495" v="18"/>
          <pc:sldLayoutMkLst>
            <pc:docMk/>
            <pc:sldMasterMk cId="2781266863" sldId="2147483709"/>
            <pc:sldLayoutMk cId="774650136" sldId="2147485086"/>
          </pc:sldLayoutMkLst>
        </pc:sldLayoutChg>
      </pc:sldMasterChg>
    </pc:docChg>
  </pc:docChgLst>
  <pc:docChgLst>
    <pc:chgData name="Caroline Camp" userId="b22ff8d0-7d06-48e8-9971-38809001dd16" providerId="ADAL" clId="{C5CE619A-DCEE-47BE-97F4-EC0B5F1FAC1E}"/>
    <pc:docChg chg="custSel delSld modSld delMainMaster modMainMaster">
      <pc:chgData name="Caroline Camp" userId="b22ff8d0-7d06-48e8-9971-38809001dd16" providerId="ADAL" clId="{C5CE619A-DCEE-47BE-97F4-EC0B5F1FAC1E}" dt="2025-05-08T16:33:02.470" v="18" actId="478"/>
      <pc:docMkLst>
        <pc:docMk/>
      </pc:docMkLst>
      <pc:sldChg chg="delSp mod">
        <pc:chgData name="Caroline Camp" userId="b22ff8d0-7d06-48e8-9971-38809001dd16" providerId="ADAL" clId="{C5CE619A-DCEE-47BE-97F4-EC0B5F1FAC1E}" dt="2025-05-08T16:31:18.846" v="2" actId="478"/>
        <pc:sldMkLst>
          <pc:docMk/>
          <pc:sldMk cId="2025354562" sldId="2147483014"/>
        </pc:sldMkLst>
        <pc:spChg chg="del">
          <ac:chgData name="Caroline Camp" userId="b22ff8d0-7d06-48e8-9971-38809001dd16" providerId="ADAL" clId="{C5CE619A-DCEE-47BE-97F4-EC0B5F1FAC1E}" dt="2025-05-08T16:31:18.846" v="2" actId="478"/>
          <ac:spMkLst>
            <pc:docMk/>
            <pc:sldMk cId="2025354562" sldId="2147483014"/>
            <ac:spMk id="168" creationId="{BF6C6537-9821-EEEB-E953-6917DE5FC39E}"/>
          </ac:spMkLst>
        </pc:spChg>
        <pc:spChg chg="del">
          <ac:chgData name="Caroline Camp" userId="b22ff8d0-7d06-48e8-9971-38809001dd16" providerId="ADAL" clId="{C5CE619A-DCEE-47BE-97F4-EC0B5F1FAC1E}" dt="2025-05-08T16:31:18.846" v="2" actId="478"/>
          <ac:spMkLst>
            <pc:docMk/>
            <pc:sldMk cId="2025354562" sldId="2147483014"/>
            <ac:spMk id="179" creationId="{34859F9A-FCD6-392E-BABE-1939FA1AA19D}"/>
          </ac:spMkLst>
        </pc:spChg>
        <pc:spChg chg="del">
          <ac:chgData name="Caroline Camp" userId="b22ff8d0-7d06-48e8-9971-38809001dd16" providerId="ADAL" clId="{C5CE619A-DCEE-47BE-97F4-EC0B5F1FAC1E}" dt="2025-05-08T16:31:18.846" v="2" actId="478"/>
          <ac:spMkLst>
            <pc:docMk/>
            <pc:sldMk cId="2025354562" sldId="2147483014"/>
            <ac:spMk id="181" creationId="{320963AB-1359-0EC4-5413-DCC248B752DF}"/>
          </ac:spMkLst>
        </pc:spChg>
        <pc:spChg chg="del">
          <ac:chgData name="Caroline Camp" userId="b22ff8d0-7d06-48e8-9971-38809001dd16" providerId="ADAL" clId="{C5CE619A-DCEE-47BE-97F4-EC0B5F1FAC1E}" dt="2025-05-08T16:31:18.846" v="2" actId="478"/>
          <ac:spMkLst>
            <pc:docMk/>
            <pc:sldMk cId="2025354562" sldId="2147483014"/>
            <ac:spMk id="182" creationId="{0EEC37AE-293D-78EA-9360-6931BC409698}"/>
          </ac:spMkLst>
        </pc:spChg>
        <pc:spChg chg="del">
          <ac:chgData name="Caroline Camp" userId="b22ff8d0-7d06-48e8-9971-38809001dd16" providerId="ADAL" clId="{C5CE619A-DCEE-47BE-97F4-EC0B5F1FAC1E}" dt="2025-05-08T16:31:18.846" v="2" actId="478"/>
          <ac:spMkLst>
            <pc:docMk/>
            <pc:sldMk cId="2025354562" sldId="2147483014"/>
            <ac:spMk id="183" creationId="{D891B28E-FB3A-62AC-2E0E-AADDCFFDFB65}"/>
          </ac:spMkLst>
        </pc:spChg>
        <pc:spChg chg="del">
          <ac:chgData name="Caroline Camp" userId="b22ff8d0-7d06-48e8-9971-38809001dd16" providerId="ADAL" clId="{C5CE619A-DCEE-47BE-97F4-EC0B5F1FAC1E}" dt="2025-05-08T16:31:18.846" v="2" actId="478"/>
          <ac:spMkLst>
            <pc:docMk/>
            <pc:sldMk cId="2025354562" sldId="2147483014"/>
            <ac:spMk id="184" creationId="{AA4787D5-4BB7-EEB4-BE22-7F0F2F66AE16}"/>
          </ac:spMkLst>
        </pc:spChg>
        <pc:spChg chg="del">
          <ac:chgData name="Caroline Camp" userId="b22ff8d0-7d06-48e8-9971-38809001dd16" providerId="ADAL" clId="{C5CE619A-DCEE-47BE-97F4-EC0B5F1FAC1E}" dt="2025-05-08T16:31:18.846" v="2" actId="478"/>
          <ac:spMkLst>
            <pc:docMk/>
            <pc:sldMk cId="2025354562" sldId="2147483014"/>
            <ac:spMk id="185" creationId="{6D8DF326-2891-9022-6005-70B3F2F2762B}"/>
          </ac:spMkLst>
        </pc:spChg>
        <pc:spChg chg="del">
          <ac:chgData name="Caroline Camp" userId="b22ff8d0-7d06-48e8-9971-38809001dd16" providerId="ADAL" clId="{C5CE619A-DCEE-47BE-97F4-EC0B5F1FAC1E}" dt="2025-05-08T16:31:18.846" v="2" actId="478"/>
          <ac:spMkLst>
            <pc:docMk/>
            <pc:sldMk cId="2025354562" sldId="2147483014"/>
            <ac:spMk id="186" creationId="{0398059D-D9E5-E991-D293-60284184602A}"/>
          </ac:spMkLst>
        </pc:spChg>
        <pc:spChg chg="del">
          <ac:chgData name="Caroline Camp" userId="b22ff8d0-7d06-48e8-9971-38809001dd16" providerId="ADAL" clId="{C5CE619A-DCEE-47BE-97F4-EC0B5F1FAC1E}" dt="2025-05-08T16:31:18.846" v="2" actId="478"/>
          <ac:spMkLst>
            <pc:docMk/>
            <pc:sldMk cId="2025354562" sldId="2147483014"/>
            <ac:spMk id="192" creationId="{E8C46913-6B87-4049-4603-E04C506A2DEC}"/>
          </ac:spMkLst>
        </pc:spChg>
        <pc:spChg chg="del">
          <ac:chgData name="Caroline Camp" userId="b22ff8d0-7d06-48e8-9971-38809001dd16" providerId="ADAL" clId="{C5CE619A-DCEE-47BE-97F4-EC0B5F1FAC1E}" dt="2025-05-08T16:31:18.846" v="2" actId="478"/>
          <ac:spMkLst>
            <pc:docMk/>
            <pc:sldMk cId="2025354562" sldId="2147483014"/>
            <ac:spMk id="193" creationId="{540FA8D7-C04C-E518-8630-AA7C7E74EF3E}"/>
          </ac:spMkLst>
        </pc:spChg>
      </pc:sldChg>
      <pc:sldChg chg="delSp mod">
        <pc:chgData name="Caroline Camp" userId="b22ff8d0-7d06-48e8-9971-38809001dd16" providerId="ADAL" clId="{C5CE619A-DCEE-47BE-97F4-EC0B5F1FAC1E}" dt="2025-05-08T16:31:16.603" v="1" actId="478"/>
        <pc:sldMkLst>
          <pc:docMk/>
          <pc:sldMk cId="1599708904" sldId="2147483084"/>
        </pc:sldMkLst>
        <pc:spChg chg="del">
          <ac:chgData name="Caroline Camp" userId="b22ff8d0-7d06-48e8-9971-38809001dd16" providerId="ADAL" clId="{C5CE619A-DCEE-47BE-97F4-EC0B5F1FAC1E}" dt="2025-05-08T16:31:16.603" v="1" actId="478"/>
          <ac:spMkLst>
            <pc:docMk/>
            <pc:sldMk cId="1599708904" sldId="2147483084"/>
            <ac:spMk id="3" creationId="{E8B9D952-5FF9-92B6-448B-9BCDEB5FF073}"/>
          </ac:spMkLst>
        </pc:spChg>
        <pc:spChg chg="del">
          <ac:chgData name="Caroline Camp" userId="b22ff8d0-7d06-48e8-9971-38809001dd16" providerId="ADAL" clId="{C5CE619A-DCEE-47BE-97F4-EC0B5F1FAC1E}" dt="2025-05-08T16:31:16.603" v="1" actId="478"/>
          <ac:spMkLst>
            <pc:docMk/>
            <pc:sldMk cId="1599708904" sldId="2147483084"/>
            <ac:spMk id="4" creationId="{DA24F51F-6CF6-ADE6-02A3-40CC6330C8A0}"/>
          </ac:spMkLst>
        </pc:spChg>
        <pc:spChg chg="del">
          <ac:chgData name="Caroline Camp" userId="b22ff8d0-7d06-48e8-9971-38809001dd16" providerId="ADAL" clId="{C5CE619A-DCEE-47BE-97F4-EC0B5F1FAC1E}" dt="2025-05-08T16:31:16.603" v="1" actId="478"/>
          <ac:spMkLst>
            <pc:docMk/>
            <pc:sldMk cId="1599708904" sldId="2147483084"/>
            <ac:spMk id="8" creationId="{08F4AA65-0D1C-017E-F19F-0425D2135927}"/>
          </ac:spMkLst>
        </pc:spChg>
        <pc:spChg chg="del">
          <ac:chgData name="Caroline Camp" userId="b22ff8d0-7d06-48e8-9971-38809001dd16" providerId="ADAL" clId="{C5CE619A-DCEE-47BE-97F4-EC0B5F1FAC1E}" dt="2025-05-08T16:31:16.603" v="1" actId="478"/>
          <ac:spMkLst>
            <pc:docMk/>
            <pc:sldMk cId="1599708904" sldId="2147483084"/>
            <ac:spMk id="9" creationId="{707A46BB-5AC1-B38B-A329-E676D08E67C5}"/>
          </ac:spMkLst>
        </pc:spChg>
        <pc:spChg chg="del">
          <ac:chgData name="Caroline Camp" userId="b22ff8d0-7d06-48e8-9971-38809001dd16" providerId="ADAL" clId="{C5CE619A-DCEE-47BE-97F4-EC0B5F1FAC1E}" dt="2025-05-08T16:31:16.603" v="1" actId="478"/>
          <ac:spMkLst>
            <pc:docMk/>
            <pc:sldMk cId="1599708904" sldId="2147483084"/>
            <ac:spMk id="44" creationId="{6286D9C8-28EF-2407-E278-813CB5A4AEFC}"/>
          </ac:spMkLst>
        </pc:spChg>
        <pc:grpChg chg="del">
          <ac:chgData name="Caroline Camp" userId="b22ff8d0-7d06-48e8-9971-38809001dd16" providerId="ADAL" clId="{C5CE619A-DCEE-47BE-97F4-EC0B5F1FAC1E}" dt="2025-05-08T16:31:16.603" v="1" actId="478"/>
          <ac:grpSpMkLst>
            <pc:docMk/>
            <pc:sldMk cId="1599708904" sldId="2147483084"/>
            <ac:grpSpMk id="66" creationId="{BAEEE689-767C-4D51-C062-99A85459F8CD}"/>
          </ac:grpSpMkLst>
        </pc:grpChg>
        <pc:grpChg chg="del">
          <ac:chgData name="Caroline Camp" userId="b22ff8d0-7d06-48e8-9971-38809001dd16" providerId="ADAL" clId="{C5CE619A-DCEE-47BE-97F4-EC0B5F1FAC1E}" dt="2025-05-08T16:31:16.603" v="1" actId="478"/>
          <ac:grpSpMkLst>
            <pc:docMk/>
            <pc:sldMk cId="1599708904" sldId="2147483084"/>
            <ac:grpSpMk id="72" creationId="{19F9FED0-F124-EA63-A8F5-5A9628A450B1}"/>
          </ac:grpSpMkLst>
        </pc:grpChg>
        <pc:cxnChg chg="del">
          <ac:chgData name="Caroline Camp" userId="b22ff8d0-7d06-48e8-9971-38809001dd16" providerId="ADAL" clId="{C5CE619A-DCEE-47BE-97F4-EC0B5F1FAC1E}" dt="2025-05-08T16:31:16.603" v="1" actId="478"/>
          <ac:cxnSpMkLst>
            <pc:docMk/>
            <pc:sldMk cId="1599708904" sldId="2147483084"/>
            <ac:cxnSpMk id="7" creationId="{D38BAD34-A48C-27B0-DC18-A2A68F4861AD}"/>
          </ac:cxnSpMkLst>
        </pc:cxnChg>
      </pc:sldChg>
      <pc:sldChg chg="del">
        <pc:chgData name="Caroline Camp" userId="b22ff8d0-7d06-48e8-9971-38809001dd16" providerId="ADAL" clId="{C5CE619A-DCEE-47BE-97F4-EC0B5F1FAC1E}" dt="2025-05-08T16:31:14.664" v="0" actId="47"/>
        <pc:sldMkLst>
          <pc:docMk/>
          <pc:sldMk cId="3629069622" sldId="2147483116"/>
        </pc:sldMkLst>
      </pc:sldChg>
      <pc:sldMasterChg chg="delSp mod delSldLayout modSldLayout">
        <pc:chgData name="Caroline Camp" userId="b22ff8d0-7d06-48e8-9971-38809001dd16" providerId="ADAL" clId="{C5CE619A-DCEE-47BE-97F4-EC0B5F1FAC1E}" dt="2025-05-08T16:32:42.891" v="8" actId="478"/>
        <pc:sldMasterMkLst>
          <pc:docMk/>
          <pc:sldMasterMk cId="1112146750" sldId="2147484741"/>
        </pc:sldMasterMkLst>
        <pc:spChg chg="del">
          <ac:chgData name="Caroline Camp" userId="b22ff8d0-7d06-48e8-9971-38809001dd16" providerId="ADAL" clId="{C5CE619A-DCEE-47BE-97F4-EC0B5F1FAC1E}" dt="2025-05-08T16:32:36.476" v="4" actId="478"/>
          <ac:spMkLst>
            <pc:docMk/>
            <pc:sldMasterMk cId="1112146750" sldId="2147484741"/>
            <ac:spMk id="5" creationId="{DA6296E6-A69F-4136-B9BE-F650A3DF6450}"/>
          </ac:spMkLst>
        </pc:spChg>
        <pc:sldLayoutChg chg="delSp mod">
          <pc:chgData name="Caroline Camp" userId="b22ff8d0-7d06-48e8-9971-38809001dd16" providerId="ADAL" clId="{C5CE619A-DCEE-47BE-97F4-EC0B5F1FAC1E}" dt="2025-05-08T16:32:42.891" v="8" actId="478"/>
          <pc:sldLayoutMkLst>
            <pc:docMk/>
            <pc:sldMasterMk cId="1112146750" sldId="2147484741"/>
            <pc:sldLayoutMk cId="731244990" sldId="2147484777"/>
          </pc:sldLayoutMkLst>
          <pc:spChg chg="del">
            <ac:chgData name="Caroline Camp" userId="b22ff8d0-7d06-48e8-9971-38809001dd16" providerId="ADAL" clId="{C5CE619A-DCEE-47BE-97F4-EC0B5F1FAC1E}" dt="2025-05-08T16:32:41.974" v="7" actId="478"/>
            <ac:spMkLst>
              <pc:docMk/>
              <pc:sldMasterMk cId="1112146750" sldId="2147484741"/>
              <pc:sldLayoutMk cId="731244990" sldId="2147484777"/>
              <ac:spMk id="2" creationId="{9A3992D8-F43D-48CD-A91A-291B69BDF800}"/>
            </ac:spMkLst>
          </pc:spChg>
          <pc:spChg chg="del">
            <ac:chgData name="Caroline Camp" userId="b22ff8d0-7d06-48e8-9971-38809001dd16" providerId="ADAL" clId="{C5CE619A-DCEE-47BE-97F4-EC0B5F1FAC1E}" dt="2025-05-08T16:32:39.268" v="5" actId="478"/>
            <ac:spMkLst>
              <pc:docMk/>
              <pc:sldMasterMk cId="1112146750" sldId="2147484741"/>
              <pc:sldLayoutMk cId="731244990" sldId="2147484777"/>
              <ac:spMk id="5" creationId="{4B9E6596-99E5-251F-6BE9-B449C3BEF543}"/>
            </ac:spMkLst>
          </pc:spChg>
          <pc:spChg chg="del">
            <ac:chgData name="Caroline Camp" userId="b22ff8d0-7d06-48e8-9971-38809001dd16" providerId="ADAL" clId="{C5CE619A-DCEE-47BE-97F4-EC0B5F1FAC1E}" dt="2025-05-08T16:32:42.891" v="8" actId="478"/>
            <ac:spMkLst>
              <pc:docMk/>
              <pc:sldMasterMk cId="1112146750" sldId="2147484741"/>
              <pc:sldLayoutMk cId="731244990" sldId="2147484777"/>
              <ac:spMk id="6" creationId="{7364620A-726B-09B1-88B7-579413A17866}"/>
            </ac:spMkLst>
          </pc:spChg>
          <pc:picChg chg="del">
            <ac:chgData name="Caroline Camp" userId="b22ff8d0-7d06-48e8-9971-38809001dd16" providerId="ADAL" clId="{C5CE619A-DCEE-47BE-97F4-EC0B5F1FAC1E}" dt="2025-05-08T16:32:40.196" v="6" actId="478"/>
            <ac:picMkLst>
              <pc:docMk/>
              <pc:sldMasterMk cId="1112146750" sldId="2147484741"/>
              <pc:sldLayoutMk cId="731244990" sldId="2147484777"/>
              <ac:picMk id="4" creationId="{0F15FFF1-7C44-330F-DAF2-9833049821BD}"/>
            </ac:picMkLst>
          </pc:picChg>
        </pc:sldLayoutChg>
        <pc:sldLayoutChg chg="del">
          <pc:chgData name="Caroline Camp" userId="b22ff8d0-7d06-48e8-9971-38809001dd16" providerId="ADAL" clId="{C5CE619A-DCEE-47BE-97F4-EC0B5F1FAC1E}" dt="2025-05-08T16:31:14.664" v="0" actId="47"/>
          <pc:sldLayoutMkLst>
            <pc:docMk/>
            <pc:sldMasterMk cId="1112146750" sldId="2147484741"/>
            <pc:sldLayoutMk cId="741358391" sldId="2147484860"/>
          </pc:sldLayoutMkLst>
        </pc:sldLayoutChg>
      </pc:sldMasterChg>
      <pc:sldMasterChg chg="delSp mod modSldLayout">
        <pc:chgData name="Caroline Camp" userId="b22ff8d0-7d06-48e8-9971-38809001dd16" providerId="ADAL" clId="{C5CE619A-DCEE-47BE-97F4-EC0B5F1FAC1E}" dt="2025-05-08T16:33:02.470" v="18" actId="478"/>
        <pc:sldMasterMkLst>
          <pc:docMk/>
          <pc:sldMasterMk cId="3668317557" sldId="2147484880"/>
        </pc:sldMasterMkLst>
        <pc:spChg chg="del">
          <ac:chgData name="Caroline Camp" userId="b22ff8d0-7d06-48e8-9971-38809001dd16" providerId="ADAL" clId="{C5CE619A-DCEE-47BE-97F4-EC0B5F1FAC1E}" dt="2025-05-08T16:32:45.697" v="9" actId="478"/>
          <ac:spMkLst>
            <pc:docMk/>
            <pc:sldMasterMk cId="3668317557" sldId="2147484880"/>
            <ac:spMk id="10" creationId="{9624E0B2-760E-457A-8367-213CE89D650B}"/>
          </ac:spMkLst>
        </pc:spChg>
        <pc:sldLayoutChg chg="delSp mod">
          <pc:chgData name="Caroline Camp" userId="b22ff8d0-7d06-48e8-9971-38809001dd16" providerId="ADAL" clId="{C5CE619A-DCEE-47BE-97F4-EC0B5F1FAC1E}" dt="2025-05-08T16:32:51.644" v="12" actId="478"/>
          <pc:sldLayoutMkLst>
            <pc:docMk/>
            <pc:sldMasterMk cId="3668317557" sldId="2147484880"/>
            <pc:sldLayoutMk cId="4064885971" sldId="2147484902"/>
          </pc:sldLayoutMkLst>
          <pc:spChg chg="del">
            <ac:chgData name="Caroline Camp" userId="b22ff8d0-7d06-48e8-9971-38809001dd16" providerId="ADAL" clId="{C5CE619A-DCEE-47BE-97F4-EC0B5F1FAC1E}" dt="2025-05-08T16:32:48.463" v="10" actId="478"/>
            <ac:spMkLst>
              <pc:docMk/>
              <pc:sldMasterMk cId="3668317557" sldId="2147484880"/>
              <pc:sldLayoutMk cId="4064885971" sldId="2147484902"/>
              <ac:spMk id="9" creationId="{597C0116-165C-34E0-7878-30BF81174D29}"/>
            </ac:spMkLst>
          </pc:spChg>
          <pc:spChg chg="del">
            <ac:chgData name="Caroline Camp" userId="b22ff8d0-7d06-48e8-9971-38809001dd16" providerId="ADAL" clId="{C5CE619A-DCEE-47BE-97F4-EC0B5F1FAC1E}" dt="2025-05-08T16:32:51.644" v="12" actId="478"/>
            <ac:spMkLst>
              <pc:docMk/>
              <pc:sldMasterMk cId="3668317557" sldId="2147484880"/>
              <pc:sldLayoutMk cId="4064885971" sldId="2147484902"/>
              <ac:spMk id="10" creationId="{B8959E21-732B-135A-724B-98F359CE0A63}"/>
            </ac:spMkLst>
          </pc:spChg>
          <pc:picChg chg="del">
            <ac:chgData name="Caroline Camp" userId="b22ff8d0-7d06-48e8-9971-38809001dd16" providerId="ADAL" clId="{C5CE619A-DCEE-47BE-97F4-EC0B5F1FAC1E}" dt="2025-05-08T16:32:49.689" v="11" actId="478"/>
            <ac:picMkLst>
              <pc:docMk/>
              <pc:sldMasterMk cId="3668317557" sldId="2147484880"/>
              <pc:sldLayoutMk cId="4064885971" sldId="2147484902"/>
              <ac:picMk id="8" creationId="{ACC387B6-C610-A5B8-72E9-926B67A79A0A}"/>
            </ac:picMkLst>
          </pc:picChg>
        </pc:sldLayoutChg>
        <pc:sldLayoutChg chg="delSp mod">
          <pc:chgData name="Caroline Camp" userId="b22ff8d0-7d06-48e8-9971-38809001dd16" providerId="ADAL" clId="{C5CE619A-DCEE-47BE-97F4-EC0B5F1FAC1E}" dt="2025-05-08T16:32:57.420" v="15" actId="478"/>
          <pc:sldLayoutMkLst>
            <pc:docMk/>
            <pc:sldMasterMk cId="3668317557" sldId="2147484880"/>
            <pc:sldLayoutMk cId="757429559" sldId="2147484903"/>
          </pc:sldLayoutMkLst>
          <pc:spChg chg="del">
            <ac:chgData name="Caroline Camp" userId="b22ff8d0-7d06-48e8-9971-38809001dd16" providerId="ADAL" clId="{C5CE619A-DCEE-47BE-97F4-EC0B5F1FAC1E}" dt="2025-05-08T16:32:57.420" v="15" actId="478"/>
            <ac:spMkLst>
              <pc:docMk/>
              <pc:sldMasterMk cId="3668317557" sldId="2147484880"/>
              <pc:sldLayoutMk cId="757429559" sldId="2147484903"/>
              <ac:spMk id="6" creationId="{35C86434-5050-8271-9323-E922AE5FE08D}"/>
            </ac:spMkLst>
          </pc:spChg>
          <pc:spChg chg="del">
            <ac:chgData name="Caroline Camp" userId="b22ff8d0-7d06-48e8-9971-38809001dd16" providerId="ADAL" clId="{C5CE619A-DCEE-47BE-97F4-EC0B5F1FAC1E}" dt="2025-05-08T16:32:56.123" v="14" actId="478"/>
            <ac:spMkLst>
              <pc:docMk/>
              <pc:sldMasterMk cId="3668317557" sldId="2147484880"/>
              <pc:sldLayoutMk cId="757429559" sldId="2147484903"/>
              <ac:spMk id="8" creationId="{D9DF46CF-3BD8-A26C-7238-837EDAD5BC35}"/>
            </ac:spMkLst>
          </pc:spChg>
          <pc:picChg chg="del">
            <ac:chgData name="Caroline Camp" userId="b22ff8d0-7d06-48e8-9971-38809001dd16" providerId="ADAL" clId="{C5CE619A-DCEE-47BE-97F4-EC0B5F1FAC1E}" dt="2025-05-08T16:32:54.479" v="13" actId="478"/>
            <ac:picMkLst>
              <pc:docMk/>
              <pc:sldMasterMk cId="3668317557" sldId="2147484880"/>
              <pc:sldLayoutMk cId="757429559" sldId="2147484903"/>
              <ac:picMk id="4" creationId="{2D1F9EF4-6CBA-7A2D-938B-7367D7F60A74}"/>
            </ac:picMkLst>
          </pc:picChg>
        </pc:sldLayoutChg>
        <pc:sldLayoutChg chg="delSp mod">
          <pc:chgData name="Caroline Camp" userId="b22ff8d0-7d06-48e8-9971-38809001dd16" providerId="ADAL" clId="{C5CE619A-DCEE-47BE-97F4-EC0B5F1FAC1E}" dt="2025-05-08T16:33:02.470" v="18" actId="478"/>
          <pc:sldLayoutMkLst>
            <pc:docMk/>
            <pc:sldMasterMk cId="3668317557" sldId="2147484880"/>
            <pc:sldLayoutMk cId="3489576833" sldId="2147484904"/>
          </pc:sldLayoutMkLst>
          <pc:spChg chg="del">
            <ac:chgData name="Caroline Camp" userId="b22ff8d0-7d06-48e8-9971-38809001dd16" providerId="ADAL" clId="{C5CE619A-DCEE-47BE-97F4-EC0B5F1FAC1E}" dt="2025-05-08T16:33:02.470" v="18" actId="478"/>
            <ac:spMkLst>
              <pc:docMk/>
              <pc:sldMasterMk cId="3668317557" sldId="2147484880"/>
              <pc:sldLayoutMk cId="3489576833" sldId="2147484904"/>
              <ac:spMk id="11" creationId="{18C568EF-C15B-1554-C5FC-64B5E9384F49}"/>
            </ac:spMkLst>
          </pc:spChg>
          <pc:spChg chg="del">
            <ac:chgData name="Caroline Camp" userId="b22ff8d0-7d06-48e8-9971-38809001dd16" providerId="ADAL" clId="{C5CE619A-DCEE-47BE-97F4-EC0B5F1FAC1E}" dt="2025-05-08T16:33:00.771" v="17" actId="478"/>
            <ac:spMkLst>
              <pc:docMk/>
              <pc:sldMasterMk cId="3668317557" sldId="2147484880"/>
              <pc:sldLayoutMk cId="3489576833" sldId="2147484904"/>
              <ac:spMk id="12" creationId="{F192BC1B-13FA-ABC2-5AE2-BE72B7D777EE}"/>
            </ac:spMkLst>
          </pc:spChg>
          <pc:picChg chg="del">
            <ac:chgData name="Caroline Camp" userId="b22ff8d0-7d06-48e8-9971-38809001dd16" providerId="ADAL" clId="{C5CE619A-DCEE-47BE-97F4-EC0B5F1FAC1E}" dt="2025-05-08T16:32:59.407" v="16" actId="478"/>
            <ac:picMkLst>
              <pc:docMk/>
              <pc:sldMasterMk cId="3668317557" sldId="2147484880"/>
              <pc:sldLayoutMk cId="3489576833" sldId="2147484904"/>
              <ac:picMk id="10" creationId="{EE8EC0E8-5206-4574-DAED-E08BC026CC06}"/>
            </ac:picMkLst>
          </pc:picChg>
        </pc:sldLayoutChg>
      </pc:sldMasterChg>
      <pc:sldMasterChg chg="del">
        <pc:chgData name="Caroline Camp" userId="b22ff8d0-7d06-48e8-9971-38809001dd16" providerId="ADAL" clId="{C5CE619A-DCEE-47BE-97F4-EC0B5F1FAC1E}" dt="2025-05-08T16:31:27.484" v="3" actId="2696"/>
        <pc:sldMasterMkLst>
          <pc:docMk/>
          <pc:sldMasterMk cId="2460954070" sldId="2147484999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18068-51EC-455C-A618-EED03532B57E}" type="datetimeFigureOut"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088DD-5953-4765-A0B1-CA7FC67F84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68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72686-49A7-531D-05AC-C80217FF8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CF9E3-D0B5-9094-DA15-0EE2679FE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417CF4-C1D6-123E-9EC7-4B9250E66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E84AE-200A-5A8F-A2EE-E4697C697F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DA65AD-5A8D-4118-97FC-24037657BE7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994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5BD8F-CE2F-48EA-AEBA-C112143199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58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1C5EE-264F-7EA2-6E94-8107BE959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FD3E76-8965-7D2D-260F-310BC4F39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EC4A57-6195-5D5E-3720-D0F6D9FB2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68A42-1C09-03A9-0F2F-ADEBD19AE9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DA65AD-5A8D-4118-97FC-24037657BE7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9677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m365copilot.com/" TargetMode="External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8.pn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m365copilot.com/" TargetMode="External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m365copilot.com/" TargetMode="External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4.xml"/><Relationship Id="rId4" Type="http://schemas.microsoft.com/office/2007/relationships/hdphoto" Target="../media/hdphoto2.wdp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2.sv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hyperlink" Target="https://m365copilot.com/" TargetMode="External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0CFD8-B921-4C4F-85DF-2C2E3A332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44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7CBDD-49E9-BBDF-550B-482E4E570E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10276817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363FF4-6EF0-D2BC-8DFE-19CC89CD92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3694665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DC3595B-25C2-CF43-259D-75A3671E70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2575619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Sans Display" pitchFamily="2" charset="0"/>
                <a:cs typeface="Segoe Sans Display" pitchFamily="2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Sans Display" pitchFamily="2" charset="0"/>
                <a:cs typeface="Segoe Sans Display" pitchFamily="2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A3D27F9-7D19-8ECF-C50E-71D515E54B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7998720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112CDB0-015D-94C2-ECEE-970711F59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1981311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51E17F0-59B9-3EAE-0FC7-A1EBDE8F7B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2403753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96CCFA2-2D28-1617-4A3E-368924E943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3697092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AB70484-C812-6F3C-92DD-F6B2E1A813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26181215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A97F131-E501-E84F-7717-E61457B6D3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23490044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134AA3C-2F0D-D667-86A9-3A48F0A226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15058708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cenario six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195814D-E267-7072-10F7-BF43FCFF4D2E}"/>
              </a:ext>
            </a:extLst>
          </p:cNvPr>
          <p:cNvSpPr>
            <a:spLocks/>
          </p:cNvSpPr>
          <p:nvPr userDrawn="1"/>
        </p:nvSpPr>
        <p:spPr bwMode="auto">
          <a:xfrm>
            <a:off x="2179638" y="304726"/>
            <a:ext cx="4582191" cy="526298"/>
          </a:xfrm>
          <a:prstGeom prst="roundRect">
            <a:avLst/>
          </a:prstGeom>
          <a:solidFill>
            <a:srgbClr val="DDEEF8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bg1">
                <a:lumMod val="75000"/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1148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742">
              <a:spcBef>
                <a:spcPts val="1200"/>
              </a:spcBef>
              <a:buSzPct val="100000"/>
            </a:pPr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7" name="Step 5 Top">
            <a:extLst>
              <a:ext uri="{FF2B5EF4-FFF2-40B4-BE49-F238E27FC236}">
                <a16:creationId xmlns:a16="http://schemas.microsoft.com/office/drawing/2014/main" id="{6A995B05-0623-381A-BC20-075E020B55F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11388" y="1026303"/>
            <a:ext cx="2431246" cy="1131079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1050" b="0" i="0" u="none" strike="noStrike" kern="1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FD8A26-5C7E-ACBF-9993-A64D1853B2F4}"/>
              </a:ext>
            </a:extLst>
          </p:cNvPr>
          <p:cNvSpPr txBox="1">
            <a:spLocks/>
          </p:cNvSpPr>
          <p:nvPr userDrawn="1"/>
        </p:nvSpPr>
        <p:spPr>
          <a:xfrm>
            <a:off x="0" y="304726"/>
            <a:ext cx="2431247" cy="526298"/>
          </a:xfrm>
          <a:custGeom>
            <a:avLst/>
            <a:gdLst>
              <a:gd name="connsiteX0" fmla="*/ 1993 w 2431247"/>
              <a:gd name="connsiteY0" fmla="*/ 0 h 526298"/>
              <a:gd name="connsiteX1" fmla="*/ 2338766 w 2431247"/>
              <a:gd name="connsiteY1" fmla="*/ 0 h 526298"/>
              <a:gd name="connsiteX2" fmla="*/ 2431247 w 2431247"/>
              <a:gd name="connsiteY2" fmla="*/ 92481 h 526298"/>
              <a:gd name="connsiteX3" fmla="*/ 2431247 w 2431247"/>
              <a:gd name="connsiteY3" fmla="*/ 433817 h 526298"/>
              <a:gd name="connsiteX4" fmla="*/ 2338766 w 2431247"/>
              <a:gd name="connsiteY4" fmla="*/ 526298 h 526298"/>
              <a:gd name="connsiteX5" fmla="*/ 1993 w 2431247"/>
              <a:gd name="connsiteY5" fmla="*/ 526298 h 526298"/>
              <a:gd name="connsiteX6" fmla="*/ 0 w 2431247"/>
              <a:gd name="connsiteY6" fmla="*/ 525896 h 526298"/>
              <a:gd name="connsiteX7" fmla="*/ 0 w 2431247"/>
              <a:gd name="connsiteY7" fmla="*/ 402 h 52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1247" h="526298">
                <a:moveTo>
                  <a:pt x="1993" y="0"/>
                </a:moveTo>
                <a:lnTo>
                  <a:pt x="2338766" y="0"/>
                </a:lnTo>
                <a:cubicBezTo>
                  <a:pt x="2389842" y="0"/>
                  <a:pt x="2431247" y="41405"/>
                  <a:pt x="2431247" y="92481"/>
                </a:cubicBezTo>
                <a:lnTo>
                  <a:pt x="2431247" y="433817"/>
                </a:lnTo>
                <a:cubicBezTo>
                  <a:pt x="2431247" y="484893"/>
                  <a:pt x="2389842" y="526298"/>
                  <a:pt x="2338766" y="526298"/>
                </a:cubicBezTo>
                <a:lnTo>
                  <a:pt x="1993" y="526298"/>
                </a:lnTo>
                <a:lnTo>
                  <a:pt x="0" y="525896"/>
                </a:lnTo>
                <a:lnTo>
                  <a:pt x="0" y="402"/>
                </a:lnTo>
                <a:close/>
              </a:path>
            </a:pathLst>
          </a:custGeom>
          <a:gradFill flip="none" rotWithShape="1">
            <a:gsLst>
              <a:gs pos="35000">
                <a:srgbClr val="0078D4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vert="horz" wrap="square" lIns="310896" tIns="0" rIns="0" bIns="0" rtlCol="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i="0" kern="1200" spc="0" baseline="0">
                <a:solidFill>
                  <a:srgbClr val="FFFFFF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0" name="Title 12">
            <a:extLst>
              <a:ext uri="{FF2B5EF4-FFF2-40B4-BE49-F238E27FC236}">
                <a16:creationId xmlns:a16="http://schemas.microsoft.com/office/drawing/2014/main" id="{26B05CF8-4E6B-B8CC-5AA9-B8ED4463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7" y="383209"/>
            <a:ext cx="2043116" cy="369332"/>
          </a:xfrm>
        </p:spPr>
        <p:txBody>
          <a:bodyPr anchor="ctr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75" name="Scenario Level">
            <a:extLst>
              <a:ext uri="{FF2B5EF4-FFF2-40B4-BE49-F238E27FC236}">
                <a16:creationId xmlns:a16="http://schemas.microsoft.com/office/drawing/2014/main" id="{1BB75DAB-4D8A-2933-BB52-0C94AA4816E3}"/>
              </a:ext>
            </a:extLst>
          </p:cNvPr>
          <p:cNvSpPr txBox="1"/>
          <p:nvPr userDrawn="1"/>
        </p:nvSpPr>
        <p:spPr>
          <a:xfrm>
            <a:off x="10895070" y="358721"/>
            <a:ext cx="99224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Segoe UI Semibold" panose="020B0502040204020203" pitchFamily="34" charset="0"/>
              </a:rPr>
              <a:t>Scenario level:</a:t>
            </a:r>
          </a:p>
        </p:txBody>
      </p:sp>
      <p:sp>
        <p:nvSpPr>
          <p:cNvPr id="5" name="Level">
            <a:extLst>
              <a:ext uri="{FF2B5EF4-FFF2-40B4-BE49-F238E27FC236}">
                <a16:creationId xmlns:a16="http://schemas.microsoft.com/office/drawing/2014/main" id="{D78A2D53-01ED-9D74-9712-451C6F32148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430351" y="521099"/>
            <a:ext cx="1456966" cy="175614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100" b="0" i="0" spc="0" baseline="0">
                <a:solidFill>
                  <a:srgbClr val="0078D4"/>
                </a:solidFill>
                <a:latin typeface="+mj-lt"/>
                <a:cs typeface="Segoe UI Semibold" panose="020B0502040204020203" pitchFamily="34" charset="0"/>
              </a:defRPr>
            </a:lvl1pPr>
            <a:lvl2pPr marL="228600" indent="0" algn="r">
              <a:spcBef>
                <a:spcPts val="0"/>
              </a:spcBef>
              <a:buNone/>
              <a:defRPr sz="1100" spc="-20" baseline="0">
                <a:solidFill>
                  <a:srgbClr val="B1B3B3"/>
                </a:solidFill>
              </a:defRPr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r>
              <a:rPr lang="en-US"/>
              <a:t>Click to edit </a:t>
            </a:r>
          </a:p>
        </p:txBody>
      </p:sp>
      <p:sp>
        <p:nvSpPr>
          <p:cNvPr id="84" name="Available with">
            <a:extLst>
              <a:ext uri="{FF2B5EF4-FFF2-40B4-BE49-F238E27FC236}">
                <a16:creationId xmlns:a16="http://schemas.microsoft.com/office/drawing/2014/main" id="{8D8427AA-F015-D373-46E2-2EB1053D80CE}"/>
              </a:ext>
            </a:extLst>
          </p:cNvPr>
          <p:cNvSpPr txBox="1"/>
          <p:nvPr userDrawn="1"/>
        </p:nvSpPr>
        <p:spPr>
          <a:xfrm>
            <a:off x="9126798" y="358721"/>
            <a:ext cx="99224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Segoe UI Semibold" panose="020B0502040204020203" pitchFamily="34" charset="0"/>
              </a:rPr>
              <a:t>Available with:</a:t>
            </a:r>
          </a:p>
        </p:txBody>
      </p:sp>
      <p:sp>
        <p:nvSpPr>
          <p:cNvPr id="103" name="Licenses">
            <a:extLst>
              <a:ext uri="{FF2B5EF4-FFF2-40B4-BE49-F238E27FC236}">
                <a16:creationId xmlns:a16="http://schemas.microsoft.com/office/drawing/2014/main" id="{6B562108-00FE-5F42-7550-13BB7DE58E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9557" y="521100"/>
            <a:ext cx="2969488" cy="169277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100" b="0" i="0" spc="0" baseline="0">
                <a:solidFill>
                  <a:srgbClr val="C03BC4"/>
                </a:solidFill>
                <a:latin typeface="+mj-lt"/>
                <a:cs typeface="Segoe UI Semibold" panose="020B0502040204020203" pitchFamily="34" charset="0"/>
              </a:defRPr>
            </a:lvl1pPr>
            <a:lvl2pPr marL="228600" indent="0" algn="r">
              <a:spcBef>
                <a:spcPts val="0"/>
              </a:spcBef>
              <a:buNone/>
              <a:defRPr sz="1100" spc="-20" baseline="0">
                <a:solidFill>
                  <a:srgbClr val="B1B3B3"/>
                </a:solidFill>
              </a:defRPr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216CED8-8F45-B380-FB1B-B9408979340F}"/>
              </a:ext>
            </a:extLst>
          </p:cNvPr>
          <p:cNvCxnSpPr/>
          <p:nvPr userDrawn="1"/>
        </p:nvCxnSpPr>
        <p:spPr>
          <a:xfrm>
            <a:off x="10357789" y="358721"/>
            <a:ext cx="0" cy="331655"/>
          </a:xfrm>
          <a:prstGeom prst="line">
            <a:avLst/>
          </a:prstGeom>
          <a:ln>
            <a:solidFill>
              <a:srgbClr val="B1B3B3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82157D41-F80D-AE68-F668-478CD741D4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03808" y="429376"/>
            <a:ext cx="4108470" cy="276999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spc="-50" baseline="0">
                <a:solidFill>
                  <a:schemeClr val="tx1"/>
                </a:soli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4" name="Rectangle: Top Corners Rounded 73">
            <a:extLst>
              <a:ext uri="{FF2B5EF4-FFF2-40B4-BE49-F238E27FC236}">
                <a16:creationId xmlns:a16="http://schemas.microsoft.com/office/drawing/2014/main" id="{9C693E26-EC61-AEAC-C1C4-733CBC83CC4A}"/>
              </a:ext>
            </a:extLst>
          </p:cNvPr>
          <p:cNvSpPr>
            <a:spLocks/>
          </p:cNvSpPr>
          <p:nvPr userDrawn="1"/>
        </p:nvSpPr>
        <p:spPr bwMode="auto">
          <a:xfrm rot="16200000" flipV="1">
            <a:off x="6107793" y="-1681313"/>
            <a:ext cx="2612241" cy="8679949"/>
          </a:xfrm>
          <a:custGeom>
            <a:avLst/>
            <a:gdLst>
              <a:gd name="connsiteX0" fmla="*/ 163683 w 2612241"/>
              <a:gd name="connsiteY0" fmla="*/ 0 h 8666696"/>
              <a:gd name="connsiteX1" fmla="*/ 2448558 w 2612241"/>
              <a:gd name="connsiteY1" fmla="*/ 0 h 8666696"/>
              <a:gd name="connsiteX2" fmla="*/ 2612241 w 2612241"/>
              <a:gd name="connsiteY2" fmla="*/ 163683 h 8666696"/>
              <a:gd name="connsiteX3" fmla="*/ 2612241 w 2612241"/>
              <a:gd name="connsiteY3" fmla="*/ 8666696 h 8666696"/>
              <a:gd name="connsiteX4" fmla="*/ 2612241 w 2612241"/>
              <a:gd name="connsiteY4" fmla="*/ 8666696 h 8666696"/>
              <a:gd name="connsiteX5" fmla="*/ 0 w 2612241"/>
              <a:gd name="connsiteY5" fmla="*/ 8666696 h 8666696"/>
              <a:gd name="connsiteX6" fmla="*/ 0 w 2612241"/>
              <a:gd name="connsiteY6" fmla="*/ 8666696 h 8666696"/>
              <a:gd name="connsiteX7" fmla="*/ 0 w 2612241"/>
              <a:gd name="connsiteY7" fmla="*/ 163683 h 8666696"/>
              <a:gd name="connsiteX8" fmla="*/ 163683 w 2612241"/>
              <a:gd name="connsiteY8" fmla="*/ 0 h 8666696"/>
              <a:gd name="connsiteX0" fmla="*/ 0 w 2612241"/>
              <a:gd name="connsiteY0" fmla="*/ 8666696 h 8758136"/>
              <a:gd name="connsiteX1" fmla="*/ 0 w 2612241"/>
              <a:gd name="connsiteY1" fmla="*/ 163683 h 8758136"/>
              <a:gd name="connsiteX2" fmla="*/ 163683 w 2612241"/>
              <a:gd name="connsiteY2" fmla="*/ 0 h 8758136"/>
              <a:gd name="connsiteX3" fmla="*/ 2448558 w 2612241"/>
              <a:gd name="connsiteY3" fmla="*/ 0 h 8758136"/>
              <a:gd name="connsiteX4" fmla="*/ 2612241 w 2612241"/>
              <a:gd name="connsiteY4" fmla="*/ 163683 h 8758136"/>
              <a:gd name="connsiteX5" fmla="*/ 2612241 w 2612241"/>
              <a:gd name="connsiteY5" fmla="*/ 8666696 h 8758136"/>
              <a:gd name="connsiteX6" fmla="*/ 2612241 w 2612241"/>
              <a:gd name="connsiteY6" fmla="*/ 8666696 h 8758136"/>
              <a:gd name="connsiteX7" fmla="*/ 0 w 2612241"/>
              <a:gd name="connsiteY7" fmla="*/ 8666696 h 8758136"/>
              <a:gd name="connsiteX8" fmla="*/ 91440 w 2612241"/>
              <a:gd name="connsiteY8" fmla="*/ 8758136 h 8758136"/>
              <a:gd name="connsiteX0" fmla="*/ 0 w 2612241"/>
              <a:gd name="connsiteY0" fmla="*/ 8666696 h 8666696"/>
              <a:gd name="connsiteX1" fmla="*/ 0 w 2612241"/>
              <a:gd name="connsiteY1" fmla="*/ 163683 h 8666696"/>
              <a:gd name="connsiteX2" fmla="*/ 163683 w 2612241"/>
              <a:gd name="connsiteY2" fmla="*/ 0 h 8666696"/>
              <a:gd name="connsiteX3" fmla="*/ 2448558 w 2612241"/>
              <a:gd name="connsiteY3" fmla="*/ 0 h 8666696"/>
              <a:gd name="connsiteX4" fmla="*/ 2612241 w 2612241"/>
              <a:gd name="connsiteY4" fmla="*/ 163683 h 8666696"/>
              <a:gd name="connsiteX5" fmla="*/ 2612241 w 2612241"/>
              <a:gd name="connsiteY5" fmla="*/ 8666696 h 8666696"/>
              <a:gd name="connsiteX6" fmla="*/ 2612241 w 2612241"/>
              <a:gd name="connsiteY6" fmla="*/ 8666696 h 8666696"/>
              <a:gd name="connsiteX7" fmla="*/ 0 w 2612241"/>
              <a:gd name="connsiteY7" fmla="*/ 8666696 h 8666696"/>
              <a:gd name="connsiteX0" fmla="*/ 0 w 2612241"/>
              <a:gd name="connsiteY0" fmla="*/ 8666696 h 8666696"/>
              <a:gd name="connsiteX1" fmla="*/ 0 w 2612241"/>
              <a:gd name="connsiteY1" fmla="*/ 163683 h 8666696"/>
              <a:gd name="connsiteX2" fmla="*/ 163683 w 2612241"/>
              <a:gd name="connsiteY2" fmla="*/ 0 h 8666696"/>
              <a:gd name="connsiteX3" fmla="*/ 2448558 w 2612241"/>
              <a:gd name="connsiteY3" fmla="*/ 0 h 8666696"/>
              <a:gd name="connsiteX4" fmla="*/ 2612241 w 2612241"/>
              <a:gd name="connsiteY4" fmla="*/ 163683 h 8666696"/>
              <a:gd name="connsiteX5" fmla="*/ 2612241 w 2612241"/>
              <a:gd name="connsiteY5" fmla="*/ 8666696 h 8666696"/>
              <a:gd name="connsiteX6" fmla="*/ 2612241 w 2612241"/>
              <a:gd name="connsiteY6" fmla="*/ 8666696 h 86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12241" h="8666696">
                <a:moveTo>
                  <a:pt x="0" y="8666696"/>
                </a:moveTo>
                <a:lnTo>
                  <a:pt x="0" y="163683"/>
                </a:lnTo>
                <a:cubicBezTo>
                  <a:pt x="0" y="73283"/>
                  <a:pt x="73283" y="0"/>
                  <a:pt x="163683" y="0"/>
                </a:cubicBezTo>
                <a:lnTo>
                  <a:pt x="2448558" y="0"/>
                </a:lnTo>
                <a:cubicBezTo>
                  <a:pt x="2538958" y="0"/>
                  <a:pt x="2612241" y="73283"/>
                  <a:pt x="2612241" y="163683"/>
                </a:cubicBezTo>
                <a:lnTo>
                  <a:pt x="2612241" y="8666696"/>
                </a:lnTo>
                <a:lnTo>
                  <a:pt x="2612241" y="8666696"/>
                </a:lnTo>
              </a:path>
            </a:pathLst>
          </a:custGeom>
          <a:ln w="15875" cap="flat">
            <a:gradFill flip="none" rotWithShape="1">
              <a:gsLst>
                <a:gs pos="0">
                  <a:srgbClr val="0078D4"/>
                </a:gs>
                <a:gs pos="100000">
                  <a:schemeClr val="accent3"/>
                </a:gs>
              </a:gsLst>
              <a:lin ang="16200000" scaled="1"/>
              <a:tileRect/>
            </a:gradFill>
            <a:headEnd type="none" w="lg" len="med"/>
            <a:tailEnd type="none" w="lg" len="med"/>
          </a:ln>
          <a:effectLst>
            <a:outerShdw blurRad="1270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0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8467A5F-7BA2-6E3A-1EFE-31FAA4F5B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05591" y="1247214"/>
            <a:ext cx="210652" cy="210652"/>
            <a:chOff x="5214995" y="-1168400"/>
            <a:chExt cx="431800" cy="4318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514AE07-2437-886C-64BF-90FCDB18900D}"/>
                </a:ext>
              </a:extLst>
            </p:cNvPr>
            <p:cNvSpPr/>
            <p:nvPr/>
          </p:nvSpPr>
          <p:spPr bwMode="auto">
            <a:xfrm>
              <a:off x="5214995" y="-1168400"/>
              <a:ext cx="431800" cy="431800"/>
            </a:xfrm>
            <a:prstGeom prst="ellipse">
              <a:avLst/>
            </a:prstGeom>
            <a:gradFill flip="none" rotWithShape="1">
              <a:gsLst>
                <a:gs pos="60000">
                  <a:srgbClr val="0078D4"/>
                </a:gs>
                <a:gs pos="4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defTabSz="932742">
                <a:spcBef>
                  <a:spcPct val="20000"/>
                </a:spcBef>
                <a:buSzPct val="90000"/>
              </a:pPr>
              <a:endParaRPr lang="en-US" sz="2000" b="1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endParaRPr>
            </a:p>
          </p:txBody>
        </p:sp>
        <p:sp>
          <p:nvSpPr>
            <p:cNvPr id="47" name="Rectangle 89">
              <a:extLst>
                <a:ext uri="{FF2B5EF4-FFF2-40B4-BE49-F238E27FC236}">
                  <a16:creationId xmlns:a16="http://schemas.microsoft.com/office/drawing/2014/main" id="{F1304105-F302-1DA2-7A52-41BBBCC44EED}"/>
                </a:ext>
              </a:extLst>
            </p:cNvPr>
            <p:cNvSpPr/>
            <p:nvPr/>
          </p:nvSpPr>
          <p:spPr bwMode="auto">
            <a:xfrm rot="2700000">
              <a:off x="5334303" y="-1026795"/>
              <a:ext cx="148589" cy="1485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C32FE7B-F07D-C499-EA83-97D8A5B9D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689384" y="1247214"/>
            <a:ext cx="210652" cy="210652"/>
            <a:chOff x="5214995" y="-1168400"/>
            <a:chExt cx="431800" cy="4318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D7ABAD2-6246-A1F3-5E86-044B3D8C3074}"/>
                </a:ext>
              </a:extLst>
            </p:cNvPr>
            <p:cNvSpPr/>
            <p:nvPr/>
          </p:nvSpPr>
          <p:spPr bwMode="auto">
            <a:xfrm>
              <a:off x="5214995" y="-1168400"/>
              <a:ext cx="431800" cy="431800"/>
            </a:xfrm>
            <a:prstGeom prst="ellipse">
              <a:avLst/>
            </a:prstGeom>
            <a:gradFill flip="none" rotWithShape="1">
              <a:gsLst>
                <a:gs pos="60000">
                  <a:srgbClr val="0078D4"/>
                </a:gs>
                <a:gs pos="4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defTabSz="932742">
                <a:spcBef>
                  <a:spcPct val="20000"/>
                </a:spcBef>
                <a:buSzPct val="90000"/>
              </a:pPr>
              <a:endParaRPr lang="en-US" sz="2000" b="1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endParaRPr>
            </a:p>
          </p:txBody>
        </p:sp>
        <p:sp>
          <p:nvSpPr>
            <p:cNvPr id="59" name="Rectangle 89">
              <a:extLst>
                <a:ext uri="{FF2B5EF4-FFF2-40B4-BE49-F238E27FC236}">
                  <a16:creationId xmlns:a16="http://schemas.microsoft.com/office/drawing/2014/main" id="{0E6F2315-5317-6C1E-5DF8-4BE9FE7C7CA6}"/>
                </a:ext>
              </a:extLst>
            </p:cNvPr>
            <p:cNvSpPr/>
            <p:nvPr/>
          </p:nvSpPr>
          <p:spPr bwMode="auto">
            <a:xfrm rot="2700000">
              <a:off x="5334303" y="-1026795"/>
              <a:ext cx="148589" cy="1485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9B13FA4-84C5-6F46-C1BB-22875F9B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1648565" y="3486389"/>
            <a:ext cx="210652" cy="210652"/>
            <a:chOff x="5214995" y="-1168400"/>
            <a:chExt cx="431800" cy="43180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7D4A430-8084-5075-B04A-2E8CDD118B76}"/>
                </a:ext>
              </a:extLst>
            </p:cNvPr>
            <p:cNvSpPr/>
            <p:nvPr/>
          </p:nvSpPr>
          <p:spPr bwMode="auto">
            <a:xfrm>
              <a:off x="5214995" y="-1168400"/>
              <a:ext cx="431800" cy="431800"/>
            </a:xfrm>
            <a:prstGeom prst="ellipse">
              <a:avLst/>
            </a:prstGeom>
            <a:gradFill flip="none" rotWithShape="1">
              <a:gsLst>
                <a:gs pos="60000">
                  <a:srgbClr val="0078D4"/>
                </a:gs>
                <a:gs pos="4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defTabSz="932742">
                <a:spcBef>
                  <a:spcPct val="20000"/>
                </a:spcBef>
                <a:buSzPct val="90000"/>
              </a:pPr>
              <a:endParaRPr lang="en-US" sz="2000" b="1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endParaRPr>
            </a:p>
          </p:txBody>
        </p:sp>
        <p:sp>
          <p:nvSpPr>
            <p:cNvPr id="62" name="Rectangle 89">
              <a:extLst>
                <a:ext uri="{FF2B5EF4-FFF2-40B4-BE49-F238E27FC236}">
                  <a16:creationId xmlns:a16="http://schemas.microsoft.com/office/drawing/2014/main" id="{ABE5358E-92F9-96A5-6FDB-150E91A8AF78}"/>
                </a:ext>
              </a:extLst>
            </p:cNvPr>
            <p:cNvSpPr/>
            <p:nvPr/>
          </p:nvSpPr>
          <p:spPr bwMode="auto">
            <a:xfrm rot="2700000">
              <a:off x="5334303" y="-1026795"/>
              <a:ext cx="148589" cy="1485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FFD46EF-67A1-2B45-C906-05C4ACC2D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5805591" y="3859456"/>
            <a:ext cx="210652" cy="210652"/>
            <a:chOff x="5214995" y="-1168400"/>
            <a:chExt cx="431800" cy="4318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4ED043E-EA90-195B-771E-CE53479D2BC8}"/>
                </a:ext>
              </a:extLst>
            </p:cNvPr>
            <p:cNvSpPr/>
            <p:nvPr/>
          </p:nvSpPr>
          <p:spPr bwMode="auto">
            <a:xfrm>
              <a:off x="5214995" y="-1168400"/>
              <a:ext cx="431800" cy="431800"/>
            </a:xfrm>
            <a:prstGeom prst="ellipse">
              <a:avLst/>
            </a:prstGeom>
            <a:gradFill flip="none" rotWithShape="1">
              <a:gsLst>
                <a:gs pos="60000">
                  <a:srgbClr val="0078D4"/>
                </a:gs>
                <a:gs pos="4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defTabSz="932742">
                <a:spcBef>
                  <a:spcPct val="20000"/>
                </a:spcBef>
                <a:buSzPct val="90000"/>
              </a:pPr>
              <a:endParaRPr lang="en-US" sz="2000" b="1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endParaRPr>
            </a:p>
          </p:txBody>
        </p:sp>
        <p:sp>
          <p:nvSpPr>
            <p:cNvPr id="65" name="Rectangle 89">
              <a:extLst>
                <a:ext uri="{FF2B5EF4-FFF2-40B4-BE49-F238E27FC236}">
                  <a16:creationId xmlns:a16="http://schemas.microsoft.com/office/drawing/2014/main" id="{3853106D-E38A-371E-B378-89F7601572D3}"/>
                </a:ext>
              </a:extLst>
            </p:cNvPr>
            <p:cNvSpPr/>
            <p:nvPr/>
          </p:nvSpPr>
          <p:spPr bwMode="auto">
            <a:xfrm rot="2700000">
              <a:off x="5334303" y="-1026795"/>
              <a:ext cx="148589" cy="1485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B2872BD-57A1-5A98-BBEC-120407B23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689384" y="3859456"/>
            <a:ext cx="210652" cy="210652"/>
            <a:chOff x="5214995" y="-1168400"/>
            <a:chExt cx="431800" cy="4318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C271353-C79B-E3BF-32F5-48C1A526FF02}"/>
                </a:ext>
              </a:extLst>
            </p:cNvPr>
            <p:cNvSpPr/>
            <p:nvPr/>
          </p:nvSpPr>
          <p:spPr bwMode="auto">
            <a:xfrm>
              <a:off x="5214995" y="-1168400"/>
              <a:ext cx="431800" cy="431800"/>
            </a:xfrm>
            <a:prstGeom prst="ellipse">
              <a:avLst/>
            </a:prstGeom>
            <a:gradFill flip="none" rotWithShape="1">
              <a:gsLst>
                <a:gs pos="60000">
                  <a:srgbClr val="0078D4"/>
                </a:gs>
                <a:gs pos="4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defTabSz="932742">
                <a:spcBef>
                  <a:spcPct val="20000"/>
                </a:spcBef>
                <a:buSzPct val="90000"/>
              </a:pPr>
              <a:endParaRPr lang="en-US" sz="2000" b="1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endParaRPr>
            </a:p>
          </p:txBody>
        </p:sp>
        <p:sp>
          <p:nvSpPr>
            <p:cNvPr id="69" name="Rectangle 89">
              <a:extLst>
                <a:ext uri="{FF2B5EF4-FFF2-40B4-BE49-F238E27FC236}">
                  <a16:creationId xmlns:a16="http://schemas.microsoft.com/office/drawing/2014/main" id="{B93F1E4A-9BA7-C4D0-83D8-2451A1DEAD80}"/>
                </a:ext>
              </a:extLst>
            </p:cNvPr>
            <p:cNvSpPr/>
            <p:nvPr/>
          </p:nvSpPr>
          <p:spPr bwMode="auto">
            <a:xfrm rot="2700000">
              <a:off x="5334303" y="-1026795"/>
              <a:ext cx="148589" cy="1485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80" name="Text Placeholder 11">
            <a:extLst>
              <a:ext uri="{FF2B5EF4-FFF2-40B4-BE49-F238E27FC236}">
                <a16:creationId xmlns:a16="http://schemas.microsoft.com/office/drawing/2014/main" id="{05961624-9C51-A7B8-2A60-97B4BCCF5D7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182890" y="2725494"/>
            <a:ext cx="2572262" cy="712876"/>
          </a:xfrm>
          <a:prstGeom prst="roundRect">
            <a:avLst>
              <a:gd name="adj" fmla="val 9576"/>
            </a:avLst>
          </a:prstGeo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en-US" sz="900" dirty="0"/>
            </a:lvl1pPr>
            <a:lvl3pPr>
              <a:defRPr lang="en-US" dirty="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Step 1 Title">
            <a:extLst>
              <a:ext uri="{FF2B5EF4-FFF2-40B4-BE49-F238E27FC236}">
                <a16:creationId xmlns:a16="http://schemas.microsoft.com/office/drawing/2014/main" id="{7E33DF77-DD28-CC24-9FC2-0AD434BCF4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82890" y="1112478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Step 1 Top">
            <a:extLst>
              <a:ext uri="{FF2B5EF4-FFF2-40B4-BE49-F238E27FC236}">
                <a16:creationId xmlns:a16="http://schemas.microsoft.com/office/drawing/2014/main" id="{4B00355E-1235-20E9-A051-604C9CFEC8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82890" y="1438715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Step 1 Title">
            <a:extLst>
              <a:ext uri="{FF2B5EF4-FFF2-40B4-BE49-F238E27FC236}">
                <a16:creationId xmlns:a16="http://schemas.microsoft.com/office/drawing/2014/main" id="{2F0B0E91-BF30-3362-2F5C-B3C5D2B134A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66682" y="1112478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 startAt="2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Step 1 Top">
            <a:extLst>
              <a:ext uri="{FF2B5EF4-FFF2-40B4-BE49-F238E27FC236}">
                <a16:creationId xmlns:a16="http://schemas.microsoft.com/office/drawing/2014/main" id="{4F227FB4-9BBF-2C43-E0ED-95EC51590A0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66682" y="1438715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11">
            <a:extLst>
              <a:ext uri="{FF2B5EF4-FFF2-40B4-BE49-F238E27FC236}">
                <a16:creationId xmlns:a16="http://schemas.microsoft.com/office/drawing/2014/main" id="{A792B995-CAB9-3EE3-9521-7A8C4BAE128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950475" y="2725494"/>
            <a:ext cx="2572262" cy="712876"/>
          </a:xfrm>
          <a:prstGeom prst="roundRect">
            <a:avLst>
              <a:gd name="adj" fmla="val 9576"/>
            </a:avLst>
          </a:prstGeo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en-US" sz="900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Step 1 Title">
            <a:extLst>
              <a:ext uri="{FF2B5EF4-FFF2-40B4-BE49-F238E27FC236}">
                <a16:creationId xmlns:a16="http://schemas.microsoft.com/office/drawing/2014/main" id="{78B57A65-16AE-5996-C81D-89A1171052D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950475" y="1112478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 startAt="3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Step 1 Top">
            <a:extLst>
              <a:ext uri="{FF2B5EF4-FFF2-40B4-BE49-F238E27FC236}">
                <a16:creationId xmlns:a16="http://schemas.microsoft.com/office/drawing/2014/main" id="{6B743263-A0E0-B08F-8640-1A6F2A47401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950475" y="1438715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1" name="Text Placeholder 11">
            <a:extLst>
              <a:ext uri="{FF2B5EF4-FFF2-40B4-BE49-F238E27FC236}">
                <a16:creationId xmlns:a16="http://schemas.microsoft.com/office/drawing/2014/main" id="{DC2F211B-3573-06B9-E31E-1BD1F5F8E1D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066682" y="2725494"/>
            <a:ext cx="2572262" cy="712876"/>
          </a:xfrm>
          <a:prstGeom prst="roundRect">
            <a:avLst>
              <a:gd name="adj" fmla="val 9576"/>
            </a:avLst>
          </a:prstGeo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en-US" sz="900" dirty="0"/>
            </a:lvl1pPr>
            <a:lvl3pPr>
              <a:defRPr lang="en-US" dirty="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11">
            <a:extLst>
              <a:ext uri="{FF2B5EF4-FFF2-40B4-BE49-F238E27FC236}">
                <a16:creationId xmlns:a16="http://schemas.microsoft.com/office/drawing/2014/main" id="{B7B6A3B2-F891-96DB-EDD6-15440AF2E8C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182890" y="5334522"/>
            <a:ext cx="2572262" cy="712876"/>
          </a:xfrm>
          <a:prstGeom prst="roundRect">
            <a:avLst>
              <a:gd name="adj" fmla="val 9576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/>
            </a:lvl1pPr>
            <a:lvl2pPr marL="0" indent="0">
              <a:spcBef>
                <a:spcPts val="0"/>
              </a:spcBef>
              <a:spcAft>
                <a:spcPts val="200"/>
              </a:spcAft>
              <a:buNone/>
              <a:defRPr sz="900"/>
            </a:lvl2pPr>
            <a:lvl3pPr marL="0" indent="0">
              <a:spcBef>
                <a:spcPts val="0"/>
              </a:spcBef>
              <a:spcAft>
                <a:spcPts val="100"/>
              </a:spcAft>
              <a:buNone/>
              <a:defRPr sz="900">
                <a:latin typeface="+mj-lt"/>
              </a:defRPr>
            </a:lvl3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104" name="Step 1 Title">
            <a:extLst>
              <a:ext uri="{FF2B5EF4-FFF2-40B4-BE49-F238E27FC236}">
                <a16:creationId xmlns:a16="http://schemas.microsoft.com/office/drawing/2014/main" id="{0F93BF10-EBCF-85EF-D1B2-A7563451D7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182890" y="3725103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 startAt="6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Step 1 Top">
            <a:extLst>
              <a:ext uri="{FF2B5EF4-FFF2-40B4-BE49-F238E27FC236}">
                <a16:creationId xmlns:a16="http://schemas.microsoft.com/office/drawing/2014/main" id="{C1C2FA4E-D061-ECCE-C8BB-24C647D601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182890" y="4050957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9" name="Step 1 Title">
            <a:extLst>
              <a:ext uri="{FF2B5EF4-FFF2-40B4-BE49-F238E27FC236}">
                <a16:creationId xmlns:a16="http://schemas.microsoft.com/office/drawing/2014/main" id="{9CB910C7-53F5-CD35-F7B3-ED8F5DD4F6A1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066682" y="3725103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 startAt="5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0" name="Step 1 Top">
            <a:extLst>
              <a:ext uri="{FF2B5EF4-FFF2-40B4-BE49-F238E27FC236}">
                <a16:creationId xmlns:a16="http://schemas.microsoft.com/office/drawing/2014/main" id="{E81FD2D6-1B95-AE76-667E-A7ADD3CD3A5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066682" y="4050957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1" name="Text Placeholder 11">
            <a:extLst>
              <a:ext uri="{FF2B5EF4-FFF2-40B4-BE49-F238E27FC236}">
                <a16:creationId xmlns:a16="http://schemas.microsoft.com/office/drawing/2014/main" id="{FC68DE7A-EB9D-4A01-4BAC-B775ADA5B66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950475" y="5334522"/>
            <a:ext cx="2572262" cy="712876"/>
          </a:xfrm>
          <a:prstGeom prst="roundRect">
            <a:avLst>
              <a:gd name="adj" fmla="val 9576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en-US" sz="900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2" name="Step 1 Title">
            <a:extLst>
              <a:ext uri="{FF2B5EF4-FFF2-40B4-BE49-F238E27FC236}">
                <a16:creationId xmlns:a16="http://schemas.microsoft.com/office/drawing/2014/main" id="{A1FCE115-20B6-1C4D-4833-053AE41AEBD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950475" y="3725103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 startAt="4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3" name="Step 1 Top">
            <a:extLst>
              <a:ext uri="{FF2B5EF4-FFF2-40B4-BE49-F238E27FC236}">
                <a16:creationId xmlns:a16="http://schemas.microsoft.com/office/drawing/2014/main" id="{3D5F63B4-9275-D6B7-3A0E-699C0C868EA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950475" y="4050957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1">
            <a:extLst>
              <a:ext uri="{FF2B5EF4-FFF2-40B4-BE49-F238E27FC236}">
                <a16:creationId xmlns:a16="http://schemas.microsoft.com/office/drawing/2014/main" id="{10084D1F-A3DD-D1B3-2BFA-AD9C1194CE6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066682" y="5334522"/>
            <a:ext cx="2572262" cy="712876"/>
          </a:xfrm>
          <a:prstGeom prst="roundRect">
            <a:avLst>
              <a:gd name="adj" fmla="val 9576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/>
            </a:lvl1pPr>
            <a:lvl2pPr marL="0" indent="0">
              <a:spcBef>
                <a:spcPts val="0"/>
              </a:spcBef>
              <a:spcAft>
                <a:spcPts val="200"/>
              </a:spcAft>
              <a:buNone/>
              <a:defRPr sz="900"/>
            </a:lvl2pPr>
            <a:lvl3pPr marL="0" indent="0">
              <a:spcBef>
                <a:spcPts val="0"/>
              </a:spcBef>
              <a:spcAft>
                <a:spcPts val="100"/>
              </a:spcAft>
              <a:buNone/>
              <a:defRPr sz="900">
                <a:latin typeface="+mj-lt"/>
              </a:defRPr>
            </a:lvl3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7" name="Footnote">
            <a:extLst>
              <a:ext uri="{FF2B5EF4-FFF2-40B4-BE49-F238E27FC236}">
                <a16:creationId xmlns:a16="http://schemas.microsoft.com/office/drawing/2014/main" id="{AC05EA29-0447-0506-FB1B-E11117B0DF2E}"/>
              </a:ext>
            </a:extLst>
          </p:cNvPr>
          <p:cNvSpPr txBox="1">
            <a:spLocks/>
          </p:cNvSpPr>
          <p:nvPr userDrawn="1"/>
        </p:nvSpPr>
        <p:spPr>
          <a:xfrm>
            <a:off x="320040" y="6100066"/>
            <a:ext cx="959741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7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30000" noProof="0">
                <a:solidFill>
                  <a:schemeClr val="tx1"/>
                </a:solidFill>
                <a:latin typeface="+mn-lt"/>
              </a:rPr>
              <a:t>1</a:t>
            </a:r>
            <a:r>
              <a:rPr lang="en-US" noProof="0">
                <a:solidFill>
                  <a:schemeClr val="tx1"/>
                </a:solidFill>
                <a:latin typeface="+mn-lt"/>
              </a:rPr>
              <a:t>Access M365 Copilot Chat at </a:t>
            </a:r>
            <a:r>
              <a:rPr lang="en-US" noProof="0">
                <a:solidFill>
                  <a:schemeClr val="tx1"/>
                </a:solidFill>
                <a:latin typeface="+mn-lt"/>
                <a:hlinkClick r:id="rId2"/>
              </a:rPr>
              <a:t>m365copilot.com</a:t>
            </a:r>
            <a:r>
              <a:rPr lang="en-US" noProof="0">
                <a:solidFill>
                  <a:schemeClr val="tx1"/>
                </a:solidFill>
                <a:latin typeface="+mn-lt"/>
              </a:rPr>
              <a:t>, or the Microsoft 365 Copilot Chat mobile app and set toggle to “Web”.</a:t>
            </a:r>
          </a:p>
          <a:p>
            <a:r>
              <a:rPr lang="en-US" baseline="30000" noProof="0">
                <a:solidFill>
                  <a:schemeClr val="tx1"/>
                </a:solidFill>
                <a:latin typeface="+mn-lt"/>
              </a:rPr>
              <a:t>2</a:t>
            </a:r>
            <a:r>
              <a:rPr lang="en-US" noProof="0">
                <a:solidFill>
                  <a:schemeClr val="tx1"/>
                </a:solidFill>
                <a:latin typeface="+mn-lt"/>
              </a:rPr>
              <a:t>Access M365 Copilot Chat at </a:t>
            </a:r>
            <a:r>
              <a:rPr lang="en-US" noProof="0">
                <a:solidFill>
                  <a:schemeClr val="tx1"/>
                </a:solidFill>
                <a:latin typeface="+mn-lt"/>
                <a:hlinkClick r:id="rId2"/>
              </a:rPr>
              <a:t>m365copilot.com</a:t>
            </a:r>
            <a:r>
              <a:rPr lang="en-US" noProof="0">
                <a:solidFill>
                  <a:schemeClr val="tx1"/>
                </a:solidFill>
                <a:latin typeface="+mn-lt"/>
              </a:rPr>
              <a:t>, the Microsoft 365 Copilot Chat mobile app, or the M365 Copilot Chat app in Teams, and set toggle to “Work”.</a:t>
            </a:r>
          </a:p>
          <a:p>
            <a:r>
              <a:rPr lang="en-US" baseline="30000" noProof="0">
                <a:solidFill>
                  <a:schemeClr val="tx1"/>
                </a:solidFill>
                <a:latin typeface="+mn-lt"/>
              </a:rPr>
              <a:t>3</a:t>
            </a:r>
            <a:r>
              <a:rPr lang="en-US" noProof="0">
                <a:solidFill>
                  <a:schemeClr val="tx1"/>
                </a:solidFill>
                <a:latin typeface="+mn-lt"/>
              </a:rPr>
              <a:t>Agents allow Copilot to access your organization-specific apps. In the past this would have required an API call to get data from a system of record.</a:t>
            </a:r>
          </a:p>
          <a:p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The content in this example scenario is for demonstration purposes only. You should evaluate how Copilot aligns with your organization’s business processes, regulatory requirements, and responsible AI principles.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1FD8182-9192-3293-3C25-613D50894B80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320721" y="4709762"/>
            <a:ext cx="1131651" cy="219456"/>
          </a:xfrm>
          <a:prstGeom prst="roundRect">
            <a:avLst>
              <a:gd name="adj" fmla="val 50000"/>
            </a:avLst>
          </a:prstGeom>
          <a:solidFill>
            <a:srgbClr val="C03BC4"/>
          </a:solidFill>
          <a:ln w="12700">
            <a:solidFill>
              <a:srgbClr val="C03BC4"/>
            </a:solidFill>
          </a:ln>
          <a:effectLst>
            <a:outerShdw blurRad="63500" dist="63500" dir="2700000" algn="tl" rotWithShape="0">
              <a:prstClr val="black">
                <a:alpha val="20000"/>
              </a:prstClr>
            </a:outerShdw>
          </a:effectLst>
        </p:spPr>
        <p:txBody>
          <a:bodyPr lIns="0" tIns="36576" rIns="0" bIns="36576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DD81CAF3-1B44-C8D0-3BB0-F3DD087633FA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320721" y="3467940"/>
            <a:ext cx="1131650" cy="219456"/>
          </a:xfrm>
          <a:prstGeom prst="roundRect">
            <a:avLst>
              <a:gd name="adj" fmla="val 50000"/>
            </a:avLst>
          </a:prstGeom>
          <a:solidFill>
            <a:srgbClr val="0078D4"/>
          </a:solidFill>
          <a:ln w="12700">
            <a:solidFill>
              <a:srgbClr val="0078D4"/>
            </a:solidFill>
          </a:ln>
          <a:effectLst>
            <a:outerShdw blurRad="63500" dist="63500" dir="2700000" algn="tl" rotWithShape="0">
              <a:prstClr val="black">
                <a:alpha val="20000"/>
              </a:prstClr>
            </a:outerShdw>
          </a:effectLst>
        </p:spPr>
        <p:txBody>
          <a:bodyPr lIns="0" tIns="36576" rIns="0" bIns="36576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064885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3176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59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58368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5394960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7CBDD-49E9-BBDF-550B-482E4E570E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658368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B2CFD743-438B-21E8-B2BA-FF8644B73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402320" y="3068320"/>
            <a:ext cx="6858000" cy="721360"/>
          </a:xfrm>
          <a:prstGeom prst="roundRect">
            <a:avLst>
              <a:gd name="adj" fmla="val 0"/>
            </a:avLst>
          </a:prstGeom>
        </p:spPr>
      </p:pic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D4F7535E-BABE-1B76-52D3-D100205F62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3080" y="1866864"/>
            <a:ext cx="5544120" cy="3124272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583436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8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3840862" cy="1107996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453295D4-3AEF-C922-4A3C-5C3DBD4757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402320" y="3068320"/>
            <a:ext cx="6858000" cy="721360"/>
          </a:xfrm>
          <a:prstGeom prst="roundRect">
            <a:avLst>
              <a:gd name="adj" fmla="val 0"/>
            </a:avLst>
          </a:prstGeom>
        </p:spPr>
      </p:pic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D4F7535E-BABE-1B76-52D3-D100205F62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91125" y="1542284"/>
            <a:ext cx="6696075" cy="3773432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799040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Graphic">
    <p:bg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834586-5E35-30D9-D8B4-75A164A4F9C0}"/>
              </a:ext>
            </a:extLst>
          </p:cNvPr>
          <p:cNvSpPr/>
          <p:nvPr userDrawn="1"/>
        </p:nvSpPr>
        <p:spPr bwMode="auto">
          <a:xfrm>
            <a:off x="0" y="2438400"/>
            <a:ext cx="12192000" cy="4419600"/>
          </a:xfrm>
          <a:prstGeom prst="rect">
            <a:avLst/>
          </a:prstGeom>
          <a:solidFill>
            <a:srgbClr val="E1D3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745164" cy="1514157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743200"/>
            <a:ext cx="4749800" cy="352583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918200" y="1155700"/>
            <a:ext cx="5702300" cy="5465928"/>
          </a:xfrm>
          <a:prstGeom prst="round2SameRect">
            <a:avLst>
              <a:gd name="adj1" fmla="val 2235"/>
              <a:gd name="adj2" fmla="val 0"/>
            </a:avLst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b="-4324"/>
            </a:stretch>
          </a:blipFill>
        </p:spPr>
        <p:txBody>
          <a:bodyPr lIns="0" tIns="91440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C000A-8BFF-12E7-7DFB-FF34728592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3678"/>
          <a:stretch/>
        </p:blipFill>
        <p:spPr>
          <a:xfrm flipV="1">
            <a:off x="5918200" y="6621628"/>
            <a:ext cx="5702300" cy="236372"/>
          </a:xfrm>
          <a:prstGeom prst="round2SameRect">
            <a:avLst>
              <a:gd name="adj1" fmla="val 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42104813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32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Graphic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624513" y="585788"/>
            <a:ext cx="5683249" cy="5683249"/>
          </a:xfrm>
          <a:prstGeom prst="roundRect">
            <a:avLst>
              <a:gd name="adj" fmla="val 3259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91440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2" name="Picture 1" hidden="1">
            <a:extLst>
              <a:ext uri="{FF2B5EF4-FFF2-40B4-BE49-F238E27FC236}">
                <a16:creationId xmlns:a16="http://schemas.microsoft.com/office/drawing/2014/main" id="{4E2E619B-2D74-9B55-98E1-9E6126DE0D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3678"/>
          <a:stretch/>
        </p:blipFill>
        <p:spPr>
          <a:xfrm flipV="1">
            <a:off x="5614987" y="6032665"/>
            <a:ext cx="5702300" cy="236372"/>
          </a:xfrm>
          <a:prstGeom prst="round2SameRect">
            <a:avLst>
              <a:gd name="adj1" fmla="val 5000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843819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32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Graphic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A close-up of a colorful object&#10;&#10;Description automatically generated">
            <a:extLst>
              <a:ext uri="{FF2B5EF4-FFF2-40B4-BE49-F238E27FC236}">
                <a16:creationId xmlns:a16="http://schemas.microsoft.com/office/drawing/2014/main" id="{89A104E1-D13F-B13B-BB5D-930C8205C8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99" y="0"/>
            <a:ext cx="6858001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69B64261-FB99-ADE9-26E4-3ECE1E68CF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" b="160"/>
          <a:stretch/>
        </p:blipFill>
        <p:spPr>
          <a:xfrm rot="16200000">
            <a:off x="6205856" y="868680"/>
            <a:ext cx="5120640" cy="5120640"/>
          </a:xfrm>
          <a:prstGeom prst="roundRect">
            <a:avLst>
              <a:gd name="adj" fmla="val 2716"/>
            </a:avLst>
          </a:prstGeom>
        </p:spPr>
      </p:pic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6705600" y="1371600"/>
            <a:ext cx="4114800" cy="4114800"/>
          </a:xfrm>
          <a:prstGeom prst="roundRect">
            <a:avLst>
              <a:gd name="adj" fmla="val 2346"/>
            </a:avLst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11887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2240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32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Graphic 4">
    <p:bg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8AEFBE-EE1F-0FBF-5C84-1DF6EC1777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6705600" y="1371600"/>
            <a:ext cx="4114800" cy="4114800"/>
          </a:xfrm>
          <a:prstGeom prst="roundRect">
            <a:avLst>
              <a:gd name="adj" fmla="val 2602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11887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5716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32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99346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F87341-ECEA-3B94-51B2-A9E24914685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D39DE-8DED-DC59-2BDA-C621877CF646}"/>
              </a:ext>
            </a:extLst>
          </p:cNvPr>
          <p:cNvSpPr/>
          <p:nvPr userDrawn="1"/>
        </p:nvSpPr>
        <p:spPr bwMode="auto">
          <a:xfrm>
            <a:off x="0" y="-1"/>
            <a:ext cx="5334000" cy="6857999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>
                  <a:shade val="100000"/>
                  <a:satMod val="115000"/>
                  <a:alpha val="22143"/>
                </a:scheme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006108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cenario six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195814D-E267-7072-10F7-BF43FCFF4D2E}"/>
              </a:ext>
            </a:extLst>
          </p:cNvPr>
          <p:cNvSpPr>
            <a:spLocks/>
          </p:cNvSpPr>
          <p:nvPr userDrawn="1"/>
        </p:nvSpPr>
        <p:spPr bwMode="auto">
          <a:xfrm>
            <a:off x="2179638" y="304726"/>
            <a:ext cx="4582191" cy="526298"/>
          </a:xfrm>
          <a:prstGeom prst="roundRect">
            <a:avLst/>
          </a:prstGeom>
          <a:solidFill>
            <a:srgbClr val="DDEEF8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bg1">
                <a:lumMod val="75000"/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1148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742">
              <a:spcBef>
                <a:spcPts val="1200"/>
              </a:spcBef>
              <a:buSzPct val="100000"/>
            </a:pPr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7" name="Step 5 Top">
            <a:extLst>
              <a:ext uri="{FF2B5EF4-FFF2-40B4-BE49-F238E27FC236}">
                <a16:creationId xmlns:a16="http://schemas.microsoft.com/office/drawing/2014/main" id="{6A995B05-0623-381A-BC20-075E020B55F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11388" y="1026303"/>
            <a:ext cx="2431246" cy="1131079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1050" b="0" i="0" u="none" strike="noStrike" kern="1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FD8A26-5C7E-ACBF-9993-A64D1853B2F4}"/>
              </a:ext>
            </a:extLst>
          </p:cNvPr>
          <p:cNvSpPr txBox="1">
            <a:spLocks/>
          </p:cNvSpPr>
          <p:nvPr userDrawn="1"/>
        </p:nvSpPr>
        <p:spPr>
          <a:xfrm>
            <a:off x="0" y="304726"/>
            <a:ext cx="2431247" cy="526298"/>
          </a:xfrm>
          <a:custGeom>
            <a:avLst/>
            <a:gdLst>
              <a:gd name="connsiteX0" fmla="*/ 1993 w 2431247"/>
              <a:gd name="connsiteY0" fmla="*/ 0 h 526298"/>
              <a:gd name="connsiteX1" fmla="*/ 2338766 w 2431247"/>
              <a:gd name="connsiteY1" fmla="*/ 0 h 526298"/>
              <a:gd name="connsiteX2" fmla="*/ 2431247 w 2431247"/>
              <a:gd name="connsiteY2" fmla="*/ 92481 h 526298"/>
              <a:gd name="connsiteX3" fmla="*/ 2431247 w 2431247"/>
              <a:gd name="connsiteY3" fmla="*/ 433817 h 526298"/>
              <a:gd name="connsiteX4" fmla="*/ 2338766 w 2431247"/>
              <a:gd name="connsiteY4" fmla="*/ 526298 h 526298"/>
              <a:gd name="connsiteX5" fmla="*/ 1993 w 2431247"/>
              <a:gd name="connsiteY5" fmla="*/ 526298 h 526298"/>
              <a:gd name="connsiteX6" fmla="*/ 0 w 2431247"/>
              <a:gd name="connsiteY6" fmla="*/ 525896 h 526298"/>
              <a:gd name="connsiteX7" fmla="*/ 0 w 2431247"/>
              <a:gd name="connsiteY7" fmla="*/ 402 h 52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1247" h="526298">
                <a:moveTo>
                  <a:pt x="1993" y="0"/>
                </a:moveTo>
                <a:lnTo>
                  <a:pt x="2338766" y="0"/>
                </a:lnTo>
                <a:cubicBezTo>
                  <a:pt x="2389842" y="0"/>
                  <a:pt x="2431247" y="41405"/>
                  <a:pt x="2431247" y="92481"/>
                </a:cubicBezTo>
                <a:lnTo>
                  <a:pt x="2431247" y="433817"/>
                </a:lnTo>
                <a:cubicBezTo>
                  <a:pt x="2431247" y="484893"/>
                  <a:pt x="2389842" y="526298"/>
                  <a:pt x="2338766" y="526298"/>
                </a:cubicBezTo>
                <a:lnTo>
                  <a:pt x="1993" y="526298"/>
                </a:lnTo>
                <a:lnTo>
                  <a:pt x="0" y="525896"/>
                </a:lnTo>
                <a:lnTo>
                  <a:pt x="0" y="402"/>
                </a:lnTo>
                <a:close/>
              </a:path>
            </a:pathLst>
          </a:custGeom>
          <a:gradFill flip="none" rotWithShape="1">
            <a:gsLst>
              <a:gs pos="35000">
                <a:srgbClr val="0078D4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vert="horz" wrap="square" lIns="310896" tIns="0" rIns="0" bIns="0" rtlCol="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i="0" kern="1200" spc="0" baseline="0">
                <a:solidFill>
                  <a:srgbClr val="FFFFFF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0" name="Title 12">
            <a:extLst>
              <a:ext uri="{FF2B5EF4-FFF2-40B4-BE49-F238E27FC236}">
                <a16:creationId xmlns:a16="http://schemas.microsoft.com/office/drawing/2014/main" id="{26B05CF8-4E6B-B8CC-5AA9-B8ED4463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7" y="383209"/>
            <a:ext cx="2043116" cy="369332"/>
          </a:xfrm>
        </p:spPr>
        <p:txBody>
          <a:bodyPr anchor="ctr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75" name="Scenario Level">
            <a:extLst>
              <a:ext uri="{FF2B5EF4-FFF2-40B4-BE49-F238E27FC236}">
                <a16:creationId xmlns:a16="http://schemas.microsoft.com/office/drawing/2014/main" id="{1BB75DAB-4D8A-2933-BB52-0C94AA4816E3}"/>
              </a:ext>
            </a:extLst>
          </p:cNvPr>
          <p:cNvSpPr txBox="1"/>
          <p:nvPr userDrawn="1"/>
        </p:nvSpPr>
        <p:spPr>
          <a:xfrm>
            <a:off x="10895070" y="358721"/>
            <a:ext cx="99224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Segoe UI Semibold" panose="020B0502040204020203" pitchFamily="34" charset="0"/>
              </a:rPr>
              <a:t>Scenario level:</a:t>
            </a:r>
          </a:p>
        </p:txBody>
      </p:sp>
      <p:sp>
        <p:nvSpPr>
          <p:cNvPr id="5" name="Level">
            <a:extLst>
              <a:ext uri="{FF2B5EF4-FFF2-40B4-BE49-F238E27FC236}">
                <a16:creationId xmlns:a16="http://schemas.microsoft.com/office/drawing/2014/main" id="{D78A2D53-01ED-9D74-9712-451C6F32148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430351" y="521099"/>
            <a:ext cx="1456966" cy="175614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100" b="0" i="0" spc="0" baseline="0">
                <a:solidFill>
                  <a:srgbClr val="0078D4"/>
                </a:solidFill>
                <a:latin typeface="+mj-lt"/>
                <a:cs typeface="Segoe UI Semibold" panose="020B0502040204020203" pitchFamily="34" charset="0"/>
              </a:defRPr>
            </a:lvl1pPr>
            <a:lvl2pPr marL="228600" indent="0" algn="r">
              <a:spcBef>
                <a:spcPts val="0"/>
              </a:spcBef>
              <a:buNone/>
              <a:defRPr sz="1100" spc="-20" baseline="0">
                <a:solidFill>
                  <a:srgbClr val="B1B3B3"/>
                </a:solidFill>
              </a:defRPr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r>
              <a:rPr lang="en-US"/>
              <a:t>Click to edit </a:t>
            </a:r>
          </a:p>
        </p:txBody>
      </p:sp>
      <p:sp>
        <p:nvSpPr>
          <p:cNvPr id="84" name="Available with">
            <a:extLst>
              <a:ext uri="{FF2B5EF4-FFF2-40B4-BE49-F238E27FC236}">
                <a16:creationId xmlns:a16="http://schemas.microsoft.com/office/drawing/2014/main" id="{8D8427AA-F015-D373-46E2-2EB1053D80CE}"/>
              </a:ext>
            </a:extLst>
          </p:cNvPr>
          <p:cNvSpPr txBox="1"/>
          <p:nvPr userDrawn="1"/>
        </p:nvSpPr>
        <p:spPr>
          <a:xfrm>
            <a:off x="9126798" y="358721"/>
            <a:ext cx="99224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Segoe UI Semibold" panose="020B0502040204020203" pitchFamily="34" charset="0"/>
              </a:rPr>
              <a:t>Available with:</a:t>
            </a:r>
          </a:p>
        </p:txBody>
      </p:sp>
      <p:sp>
        <p:nvSpPr>
          <p:cNvPr id="103" name="Licenses">
            <a:extLst>
              <a:ext uri="{FF2B5EF4-FFF2-40B4-BE49-F238E27FC236}">
                <a16:creationId xmlns:a16="http://schemas.microsoft.com/office/drawing/2014/main" id="{6B562108-00FE-5F42-7550-13BB7DE58E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9557" y="521100"/>
            <a:ext cx="2969488" cy="169277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100" b="0" i="0" spc="0" baseline="0">
                <a:solidFill>
                  <a:srgbClr val="C03BC4"/>
                </a:solidFill>
                <a:latin typeface="+mj-lt"/>
                <a:cs typeface="Segoe UI Semibold" panose="020B0502040204020203" pitchFamily="34" charset="0"/>
              </a:defRPr>
            </a:lvl1pPr>
            <a:lvl2pPr marL="228600" indent="0" algn="r">
              <a:spcBef>
                <a:spcPts val="0"/>
              </a:spcBef>
              <a:buNone/>
              <a:defRPr sz="1100" spc="-20" baseline="0">
                <a:solidFill>
                  <a:srgbClr val="B1B3B3"/>
                </a:solidFill>
              </a:defRPr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216CED8-8F45-B380-FB1B-B9408979340F}"/>
              </a:ext>
            </a:extLst>
          </p:cNvPr>
          <p:cNvCxnSpPr/>
          <p:nvPr userDrawn="1"/>
        </p:nvCxnSpPr>
        <p:spPr>
          <a:xfrm>
            <a:off x="10357789" y="358721"/>
            <a:ext cx="0" cy="331655"/>
          </a:xfrm>
          <a:prstGeom prst="line">
            <a:avLst/>
          </a:prstGeom>
          <a:ln>
            <a:solidFill>
              <a:srgbClr val="B1B3B3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82157D41-F80D-AE68-F668-478CD741D4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03808" y="429376"/>
            <a:ext cx="4108470" cy="276999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spc="-50" baseline="0">
                <a:solidFill>
                  <a:schemeClr val="tx1"/>
                </a:soli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0" name="Text Placeholder 11">
            <a:extLst>
              <a:ext uri="{FF2B5EF4-FFF2-40B4-BE49-F238E27FC236}">
                <a16:creationId xmlns:a16="http://schemas.microsoft.com/office/drawing/2014/main" id="{05961624-9C51-A7B8-2A60-97B4BCCF5D7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182890" y="2725494"/>
            <a:ext cx="2572262" cy="712876"/>
          </a:xfrm>
          <a:prstGeom prst="roundRect">
            <a:avLst>
              <a:gd name="adj" fmla="val 9576"/>
            </a:avLst>
          </a:prstGeo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en-US" sz="900" dirty="0"/>
            </a:lvl1pPr>
            <a:lvl3pPr>
              <a:defRPr lang="en-US" dirty="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Step 1 Title">
            <a:extLst>
              <a:ext uri="{FF2B5EF4-FFF2-40B4-BE49-F238E27FC236}">
                <a16:creationId xmlns:a16="http://schemas.microsoft.com/office/drawing/2014/main" id="{7E33DF77-DD28-CC24-9FC2-0AD434BCF4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82890" y="1112478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Step 1 Top">
            <a:extLst>
              <a:ext uri="{FF2B5EF4-FFF2-40B4-BE49-F238E27FC236}">
                <a16:creationId xmlns:a16="http://schemas.microsoft.com/office/drawing/2014/main" id="{4B00355E-1235-20E9-A051-604C9CFEC8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82890" y="1438715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Step 1 Title">
            <a:extLst>
              <a:ext uri="{FF2B5EF4-FFF2-40B4-BE49-F238E27FC236}">
                <a16:creationId xmlns:a16="http://schemas.microsoft.com/office/drawing/2014/main" id="{2F0B0E91-BF30-3362-2F5C-B3C5D2B134A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66682" y="1112478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 startAt="2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Step 1 Top">
            <a:extLst>
              <a:ext uri="{FF2B5EF4-FFF2-40B4-BE49-F238E27FC236}">
                <a16:creationId xmlns:a16="http://schemas.microsoft.com/office/drawing/2014/main" id="{4F227FB4-9BBF-2C43-E0ED-95EC51590A0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66682" y="1438715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11">
            <a:extLst>
              <a:ext uri="{FF2B5EF4-FFF2-40B4-BE49-F238E27FC236}">
                <a16:creationId xmlns:a16="http://schemas.microsoft.com/office/drawing/2014/main" id="{A792B995-CAB9-3EE3-9521-7A8C4BAE128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950475" y="2725494"/>
            <a:ext cx="2572262" cy="712876"/>
          </a:xfrm>
          <a:prstGeom prst="roundRect">
            <a:avLst>
              <a:gd name="adj" fmla="val 9576"/>
            </a:avLst>
          </a:prstGeo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en-US" sz="900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Step 1 Title">
            <a:extLst>
              <a:ext uri="{FF2B5EF4-FFF2-40B4-BE49-F238E27FC236}">
                <a16:creationId xmlns:a16="http://schemas.microsoft.com/office/drawing/2014/main" id="{78B57A65-16AE-5996-C81D-89A1171052D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950475" y="1112478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 startAt="3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Step 1 Top">
            <a:extLst>
              <a:ext uri="{FF2B5EF4-FFF2-40B4-BE49-F238E27FC236}">
                <a16:creationId xmlns:a16="http://schemas.microsoft.com/office/drawing/2014/main" id="{6B743263-A0E0-B08F-8640-1A6F2A47401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950475" y="1438715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1" name="Text Placeholder 11">
            <a:extLst>
              <a:ext uri="{FF2B5EF4-FFF2-40B4-BE49-F238E27FC236}">
                <a16:creationId xmlns:a16="http://schemas.microsoft.com/office/drawing/2014/main" id="{DC2F211B-3573-06B9-E31E-1BD1F5F8E1D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066682" y="2725494"/>
            <a:ext cx="2572262" cy="712876"/>
          </a:xfrm>
          <a:prstGeom prst="roundRect">
            <a:avLst>
              <a:gd name="adj" fmla="val 9576"/>
            </a:avLst>
          </a:prstGeo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en-US" sz="900" dirty="0"/>
            </a:lvl1pPr>
            <a:lvl3pPr>
              <a:defRPr lang="en-US" dirty="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11">
            <a:extLst>
              <a:ext uri="{FF2B5EF4-FFF2-40B4-BE49-F238E27FC236}">
                <a16:creationId xmlns:a16="http://schemas.microsoft.com/office/drawing/2014/main" id="{B7B6A3B2-F891-96DB-EDD6-15440AF2E8C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182890" y="5334522"/>
            <a:ext cx="2572262" cy="712876"/>
          </a:xfrm>
          <a:prstGeom prst="roundRect">
            <a:avLst>
              <a:gd name="adj" fmla="val 9576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/>
            </a:lvl1pPr>
            <a:lvl2pPr marL="0" indent="0">
              <a:spcBef>
                <a:spcPts val="0"/>
              </a:spcBef>
              <a:spcAft>
                <a:spcPts val="200"/>
              </a:spcAft>
              <a:buNone/>
              <a:defRPr sz="900"/>
            </a:lvl2pPr>
            <a:lvl3pPr marL="0" indent="0">
              <a:spcBef>
                <a:spcPts val="0"/>
              </a:spcBef>
              <a:spcAft>
                <a:spcPts val="100"/>
              </a:spcAft>
              <a:buNone/>
              <a:defRPr sz="900">
                <a:latin typeface="+mj-lt"/>
              </a:defRPr>
            </a:lvl3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104" name="Step 1 Title">
            <a:extLst>
              <a:ext uri="{FF2B5EF4-FFF2-40B4-BE49-F238E27FC236}">
                <a16:creationId xmlns:a16="http://schemas.microsoft.com/office/drawing/2014/main" id="{0F93BF10-EBCF-85EF-D1B2-A7563451D7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182890" y="3725103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 startAt="6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Step 1 Top">
            <a:extLst>
              <a:ext uri="{FF2B5EF4-FFF2-40B4-BE49-F238E27FC236}">
                <a16:creationId xmlns:a16="http://schemas.microsoft.com/office/drawing/2014/main" id="{C1C2FA4E-D061-ECCE-C8BB-24C647D601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182890" y="4050957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9" name="Step 1 Title">
            <a:extLst>
              <a:ext uri="{FF2B5EF4-FFF2-40B4-BE49-F238E27FC236}">
                <a16:creationId xmlns:a16="http://schemas.microsoft.com/office/drawing/2014/main" id="{9CB910C7-53F5-CD35-F7B3-ED8F5DD4F6A1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066682" y="3725103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 startAt="5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0" name="Step 1 Top">
            <a:extLst>
              <a:ext uri="{FF2B5EF4-FFF2-40B4-BE49-F238E27FC236}">
                <a16:creationId xmlns:a16="http://schemas.microsoft.com/office/drawing/2014/main" id="{E81FD2D6-1B95-AE76-667E-A7ADD3CD3A5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066682" y="4050957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1" name="Text Placeholder 11">
            <a:extLst>
              <a:ext uri="{FF2B5EF4-FFF2-40B4-BE49-F238E27FC236}">
                <a16:creationId xmlns:a16="http://schemas.microsoft.com/office/drawing/2014/main" id="{FC68DE7A-EB9D-4A01-4BAC-B775ADA5B66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950475" y="5334522"/>
            <a:ext cx="2572262" cy="712876"/>
          </a:xfrm>
          <a:prstGeom prst="roundRect">
            <a:avLst>
              <a:gd name="adj" fmla="val 9576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en-US" sz="900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2" name="Step 1 Title">
            <a:extLst>
              <a:ext uri="{FF2B5EF4-FFF2-40B4-BE49-F238E27FC236}">
                <a16:creationId xmlns:a16="http://schemas.microsoft.com/office/drawing/2014/main" id="{A1FCE115-20B6-1C4D-4833-053AE41AEBD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950475" y="3725103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 startAt="4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3" name="Step 1 Top">
            <a:extLst>
              <a:ext uri="{FF2B5EF4-FFF2-40B4-BE49-F238E27FC236}">
                <a16:creationId xmlns:a16="http://schemas.microsoft.com/office/drawing/2014/main" id="{3D5F63B4-9275-D6B7-3A0E-699C0C868EA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950475" y="4050957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1">
            <a:extLst>
              <a:ext uri="{FF2B5EF4-FFF2-40B4-BE49-F238E27FC236}">
                <a16:creationId xmlns:a16="http://schemas.microsoft.com/office/drawing/2014/main" id="{10084D1F-A3DD-D1B3-2BFA-AD9C1194CE6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066682" y="5334522"/>
            <a:ext cx="2572262" cy="712876"/>
          </a:xfrm>
          <a:prstGeom prst="roundRect">
            <a:avLst>
              <a:gd name="adj" fmla="val 9576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/>
            </a:lvl1pPr>
            <a:lvl2pPr marL="0" indent="0">
              <a:spcBef>
                <a:spcPts val="0"/>
              </a:spcBef>
              <a:spcAft>
                <a:spcPts val="200"/>
              </a:spcAft>
              <a:buNone/>
              <a:defRPr sz="900"/>
            </a:lvl2pPr>
            <a:lvl3pPr marL="0" indent="0">
              <a:spcBef>
                <a:spcPts val="0"/>
              </a:spcBef>
              <a:spcAft>
                <a:spcPts val="100"/>
              </a:spcAft>
              <a:buNone/>
              <a:defRPr sz="900">
                <a:latin typeface="+mj-lt"/>
              </a:defRPr>
            </a:lvl3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7" name="Footnote">
            <a:extLst>
              <a:ext uri="{FF2B5EF4-FFF2-40B4-BE49-F238E27FC236}">
                <a16:creationId xmlns:a16="http://schemas.microsoft.com/office/drawing/2014/main" id="{AC05EA29-0447-0506-FB1B-E11117B0DF2E}"/>
              </a:ext>
            </a:extLst>
          </p:cNvPr>
          <p:cNvSpPr txBox="1">
            <a:spLocks/>
          </p:cNvSpPr>
          <p:nvPr userDrawn="1"/>
        </p:nvSpPr>
        <p:spPr>
          <a:xfrm>
            <a:off x="320040" y="5998464"/>
            <a:ext cx="959741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7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30000" noProof="0">
                <a:solidFill>
                  <a:schemeClr val="tx1"/>
                </a:solidFill>
                <a:latin typeface="+mn-lt"/>
              </a:rPr>
              <a:t>1</a:t>
            </a:r>
            <a:r>
              <a:rPr lang="en-US" noProof="0">
                <a:solidFill>
                  <a:schemeClr val="tx1"/>
                </a:solidFill>
                <a:latin typeface="+mn-lt"/>
              </a:rPr>
              <a:t>Access M365 Copilot Chat at </a:t>
            </a:r>
            <a:r>
              <a:rPr lang="en-US" noProof="0">
                <a:solidFill>
                  <a:schemeClr val="tx1"/>
                </a:solidFill>
                <a:latin typeface="+mn-lt"/>
                <a:hlinkClick r:id="rId2"/>
              </a:rPr>
              <a:t>m365copilot.com</a:t>
            </a:r>
            <a:r>
              <a:rPr lang="en-US" noProof="0">
                <a:solidFill>
                  <a:schemeClr val="tx1"/>
                </a:solidFill>
                <a:latin typeface="+mn-lt"/>
              </a:rPr>
              <a:t>, or the Microsoft 365 Copilot Chat mobile app and set toggle to “Web”.</a:t>
            </a:r>
          </a:p>
          <a:p>
            <a:r>
              <a:rPr lang="en-US" baseline="30000" noProof="0">
                <a:solidFill>
                  <a:schemeClr val="tx1"/>
                </a:solidFill>
                <a:latin typeface="+mn-lt"/>
              </a:rPr>
              <a:t>2</a:t>
            </a:r>
            <a:r>
              <a:rPr lang="en-US" noProof="0">
                <a:solidFill>
                  <a:schemeClr val="tx1"/>
                </a:solidFill>
                <a:latin typeface="+mn-lt"/>
              </a:rPr>
              <a:t>Access M365 Copilot Chat at </a:t>
            </a:r>
            <a:r>
              <a:rPr lang="en-US" noProof="0">
                <a:solidFill>
                  <a:schemeClr val="tx1"/>
                </a:solidFill>
                <a:latin typeface="+mn-lt"/>
                <a:hlinkClick r:id="rId2"/>
              </a:rPr>
              <a:t>m365copilot.com</a:t>
            </a:r>
            <a:r>
              <a:rPr lang="en-US" noProof="0">
                <a:solidFill>
                  <a:schemeClr val="tx1"/>
                </a:solidFill>
                <a:latin typeface="+mn-lt"/>
              </a:rPr>
              <a:t>, the Microsoft 365 Copilot Chat mobile app, or the M365 Copilot Chat app in Teams, and set toggle to “Work”.</a:t>
            </a:r>
          </a:p>
          <a:p>
            <a:r>
              <a:rPr lang="en-US" baseline="30000" noProof="0">
                <a:solidFill>
                  <a:schemeClr val="tx1"/>
                </a:solidFill>
                <a:latin typeface="+mn-lt"/>
              </a:rPr>
              <a:t>3</a:t>
            </a:r>
            <a:r>
              <a:rPr lang="en-US" noProof="0">
                <a:solidFill>
                  <a:schemeClr val="tx1"/>
                </a:solidFill>
                <a:latin typeface="+mn-lt"/>
              </a:rPr>
              <a:t>Agents allow Copilot to access your organization-specific apps. In the past this would have required an API call to get data from a system of record.</a:t>
            </a:r>
          </a:p>
          <a:p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The content in this example scenario is for demonstration purposes only. You should evaluate how Copilot aligns with your organization’s business processes, regulatory requirements, and responsible AI principles.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1FD8182-9192-3293-3C25-613D50894B80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320721" y="4709762"/>
            <a:ext cx="1131651" cy="219456"/>
          </a:xfrm>
          <a:prstGeom prst="roundRect">
            <a:avLst>
              <a:gd name="adj" fmla="val 50000"/>
            </a:avLst>
          </a:prstGeom>
          <a:solidFill>
            <a:srgbClr val="C03BC4"/>
          </a:solidFill>
          <a:ln w="12700">
            <a:solidFill>
              <a:srgbClr val="C03BC4"/>
            </a:solidFill>
          </a:ln>
          <a:effectLst>
            <a:outerShdw blurRad="63500" dist="63500" dir="2700000" algn="tl" rotWithShape="0">
              <a:prstClr val="black">
                <a:alpha val="20000"/>
              </a:prstClr>
            </a:outerShdw>
          </a:effectLst>
        </p:spPr>
        <p:txBody>
          <a:bodyPr lIns="0" tIns="36576" rIns="0" bIns="36576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DD81CAF3-1B44-C8D0-3BB0-F3DD087633FA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320721" y="3467940"/>
            <a:ext cx="1131650" cy="219456"/>
          </a:xfrm>
          <a:prstGeom prst="roundRect">
            <a:avLst>
              <a:gd name="adj" fmla="val 50000"/>
            </a:avLst>
          </a:prstGeom>
          <a:solidFill>
            <a:srgbClr val="0078D4"/>
          </a:solidFill>
          <a:ln w="12700">
            <a:solidFill>
              <a:srgbClr val="0078D4"/>
            </a:solidFill>
          </a:ln>
          <a:effectLst>
            <a:outerShdw blurRad="63500" dist="63500" dir="2700000" algn="tl" rotWithShape="0">
              <a:prstClr val="black">
                <a:alpha val="20000"/>
              </a:prstClr>
            </a:outerShdw>
          </a:effectLst>
        </p:spPr>
        <p:txBody>
          <a:bodyPr lIns="0" tIns="36576" rIns="0" bIns="36576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0" name="Rectangle: Top Corners Rounded 73">
            <a:extLst>
              <a:ext uri="{FF2B5EF4-FFF2-40B4-BE49-F238E27FC236}">
                <a16:creationId xmlns:a16="http://schemas.microsoft.com/office/drawing/2014/main" id="{71E6113E-1519-BF2E-489E-264F3F59A11D}"/>
              </a:ext>
            </a:extLst>
          </p:cNvPr>
          <p:cNvSpPr>
            <a:spLocks/>
          </p:cNvSpPr>
          <p:nvPr userDrawn="1"/>
        </p:nvSpPr>
        <p:spPr bwMode="auto">
          <a:xfrm rot="16200000" flipV="1">
            <a:off x="6107793" y="-1681313"/>
            <a:ext cx="2612241" cy="8679949"/>
          </a:xfrm>
          <a:custGeom>
            <a:avLst/>
            <a:gdLst>
              <a:gd name="connsiteX0" fmla="*/ 163683 w 2612241"/>
              <a:gd name="connsiteY0" fmla="*/ 0 h 8666696"/>
              <a:gd name="connsiteX1" fmla="*/ 2448558 w 2612241"/>
              <a:gd name="connsiteY1" fmla="*/ 0 h 8666696"/>
              <a:gd name="connsiteX2" fmla="*/ 2612241 w 2612241"/>
              <a:gd name="connsiteY2" fmla="*/ 163683 h 8666696"/>
              <a:gd name="connsiteX3" fmla="*/ 2612241 w 2612241"/>
              <a:gd name="connsiteY3" fmla="*/ 8666696 h 8666696"/>
              <a:gd name="connsiteX4" fmla="*/ 2612241 w 2612241"/>
              <a:gd name="connsiteY4" fmla="*/ 8666696 h 8666696"/>
              <a:gd name="connsiteX5" fmla="*/ 0 w 2612241"/>
              <a:gd name="connsiteY5" fmla="*/ 8666696 h 8666696"/>
              <a:gd name="connsiteX6" fmla="*/ 0 w 2612241"/>
              <a:gd name="connsiteY6" fmla="*/ 8666696 h 8666696"/>
              <a:gd name="connsiteX7" fmla="*/ 0 w 2612241"/>
              <a:gd name="connsiteY7" fmla="*/ 163683 h 8666696"/>
              <a:gd name="connsiteX8" fmla="*/ 163683 w 2612241"/>
              <a:gd name="connsiteY8" fmla="*/ 0 h 8666696"/>
              <a:gd name="connsiteX0" fmla="*/ 0 w 2612241"/>
              <a:gd name="connsiteY0" fmla="*/ 8666696 h 8758136"/>
              <a:gd name="connsiteX1" fmla="*/ 0 w 2612241"/>
              <a:gd name="connsiteY1" fmla="*/ 163683 h 8758136"/>
              <a:gd name="connsiteX2" fmla="*/ 163683 w 2612241"/>
              <a:gd name="connsiteY2" fmla="*/ 0 h 8758136"/>
              <a:gd name="connsiteX3" fmla="*/ 2448558 w 2612241"/>
              <a:gd name="connsiteY3" fmla="*/ 0 h 8758136"/>
              <a:gd name="connsiteX4" fmla="*/ 2612241 w 2612241"/>
              <a:gd name="connsiteY4" fmla="*/ 163683 h 8758136"/>
              <a:gd name="connsiteX5" fmla="*/ 2612241 w 2612241"/>
              <a:gd name="connsiteY5" fmla="*/ 8666696 h 8758136"/>
              <a:gd name="connsiteX6" fmla="*/ 2612241 w 2612241"/>
              <a:gd name="connsiteY6" fmla="*/ 8666696 h 8758136"/>
              <a:gd name="connsiteX7" fmla="*/ 0 w 2612241"/>
              <a:gd name="connsiteY7" fmla="*/ 8666696 h 8758136"/>
              <a:gd name="connsiteX8" fmla="*/ 91440 w 2612241"/>
              <a:gd name="connsiteY8" fmla="*/ 8758136 h 8758136"/>
              <a:gd name="connsiteX0" fmla="*/ 0 w 2612241"/>
              <a:gd name="connsiteY0" fmla="*/ 8666696 h 8666696"/>
              <a:gd name="connsiteX1" fmla="*/ 0 w 2612241"/>
              <a:gd name="connsiteY1" fmla="*/ 163683 h 8666696"/>
              <a:gd name="connsiteX2" fmla="*/ 163683 w 2612241"/>
              <a:gd name="connsiteY2" fmla="*/ 0 h 8666696"/>
              <a:gd name="connsiteX3" fmla="*/ 2448558 w 2612241"/>
              <a:gd name="connsiteY3" fmla="*/ 0 h 8666696"/>
              <a:gd name="connsiteX4" fmla="*/ 2612241 w 2612241"/>
              <a:gd name="connsiteY4" fmla="*/ 163683 h 8666696"/>
              <a:gd name="connsiteX5" fmla="*/ 2612241 w 2612241"/>
              <a:gd name="connsiteY5" fmla="*/ 8666696 h 8666696"/>
              <a:gd name="connsiteX6" fmla="*/ 2612241 w 2612241"/>
              <a:gd name="connsiteY6" fmla="*/ 8666696 h 8666696"/>
              <a:gd name="connsiteX7" fmla="*/ 0 w 2612241"/>
              <a:gd name="connsiteY7" fmla="*/ 8666696 h 8666696"/>
              <a:gd name="connsiteX0" fmla="*/ 0 w 2612241"/>
              <a:gd name="connsiteY0" fmla="*/ 8666696 h 8666696"/>
              <a:gd name="connsiteX1" fmla="*/ 0 w 2612241"/>
              <a:gd name="connsiteY1" fmla="*/ 163683 h 8666696"/>
              <a:gd name="connsiteX2" fmla="*/ 163683 w 2612241"/>
              <a:gd name="connsiteY2" fmla="*/ 0 h 8666696"/>
              <a:gd name="connsiteX3" fmla="*/ 2448558 w 2612241"/>
              <a:gd name="connsiteY3" fmla="*/ 0 h 8666696"/>
              <a:gd name="connsiteX4" fmla="*/ 2612241 w 2612241"/>
              <a:gd name="connsiteY4" fmla="*/ 163683 h 8666696"/>
              <a:gd name="connsiteX5" fmla="*/ 2612241 w 2612241"/>
              <a:gd name="connsiteY5" fmla="*/ 8666696 h 8666696"/>
              <a:gd name="connsiteX6" fmla="*/ 2612241 w 2612241"/>
              <a:gd name="connsiteY6" fmla="*/ 8666696 h 86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12241" h="8666696">
                <a:moveTo>
                  <a:pt x="0" y="8666696"/>
                </a:moveTo>
                <a:lnTo>
                  <a:pt x="0" y="163683"/>
                </a:lnTo>
                <a:cubicBezTo>
                  <a:pt x="0" y="73283"/>
                  <a:pt x="73283" y="0"/>
                  <a:pt x="163683" y="0"/>
                </a:cubicBezTo>
                <a:lnTo>
                  <a:pt x="2448558" y="0"/>
                </a:lnTo>
                <a:cubicBezTo>
                  <a:pt x="2538958" y="0"/>
                  <a:pt x="2612241" y="73283"/>
                  <a:pt x="2612241" y="163683"/>
                </a:cubicBezTo>
                <a:lnTo>
                  <a:pt x="2612241" y="8666696"/>
                </a:lnTo>
                <a:lnTo>
                  <a:pt x="2612241" y="8666696"/>
                </a:lnTo>
              </a:path>
            </a:pathLst>
          </a:custGeom>
          <a:ln w="15875" cap="flat">
            <a:gradFill flip="none" rotWithShape="1">
              <a:gsLst>
                <a:gs pos="0">
                  <a:srgbClr val="0078D4"/>
                </a:gs>
                <a:gs pos="100000">
                  <a:schemeClr val="accent3"/>
                </a:gs>
              </a:gsLst>
              <a:lin ang="16200000" scaled="1"/>
              <a:tileRect/>
            </a:gradFill>
            <a:headEnd type="none" w="lg" len="med"/>
            <a:tailEnd type="none" w="lg" len="med"/>
          </a:ln>
          <a:effectLst>
            <a:outerShdw blurRad="1270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0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36987A-11FB-36EF-A6DE-20C0D9B1E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05591" y="1247214"/>
            <a:ext cx="210652" cy="210652"/>
            <a:chOff x="5214995" y="-1168400"/>
            <a:chExt cx="431800" cy="4318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F32531-6C74-E417-9733-07DB74519FBE}"/>
                </a:ext>
              </a:extLst>
            </p:cNvPr>
            <p:cNvSpPr/>
            <p:nvPr/>
          </p:nvSpPr>
          <p:spPr bwMode="auto">
            <a:xfrm>
              <a:off x="5214995" y="-1168400"/>
              <a:ext cx="431800" cy="431800"/>
            </a:xfrm>
            <a:prstGeom prst="ellipse">
              <a:avLst/>
            </a:prstGeom>
            <a:gradFill flip="none" rotWithShape="1">
              <a:gsLst>
                <a:gs pos="60000">
                  <a:srgbClr val="0078D4"/>
                </a:gs>
                <a:gs pos="4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defTabSz="932742">
                <a:spcBef>
                  <a:spcPct val="20000"/>
                </a:spcBef>
                <a:buSzPct val="90000"/>
              </a:pPr>
              <a:endParaRPr lang="en-US" sz="2000" b="1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endParaRPr>
            </a:p>
          </p:txBody>
        </p:sp>
        <p:sp>
          <p:nvSpPr>
            <p:cNvPr id="13" name="Rectangle 89">
              <a:extLst>
                <a:ext uri="{FF2B5EF4-FFF2-40B4-BE49-F238E27FC236}">
                  <a16:creationId xmlns:a16="http://schemas.microsoft.com/office/drawing/2014/main" id="{FD43D6A7-EDF5-3AEA-AED8-576A795FCBF3}"/>
                </a:ext>
              </a:extLst>
            </p:cNvPr>
            <p:cNvSpPr/>
            <p:nvPr/>
          </p:nvSpPr>
          <p:spPr bwMode="auto">
            <a:xfrm rot="2700000">
              <a:off x="5334303" y="-1026795"/>
              <a:ext cx="148589" cy="1485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B6D6F3-A926-23A6-BAF7-4DDFACF38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689384" y="1247214"/>
            <a:ext cx="210652" cy="210652"/>
            <a:chOff x="5214995" y="-1168400"/>
            <a:chExt cx="431800" cy="431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189969F-7AA7-29A3-0D13-5C055C6A98FB}"/>
                </a:ext>
              </a:extLst>
            </p:cNvPr>
            <p:cNvSpPr/>
            <p:nvPr/>
          </p:nvSpPr>
          <p:spPr bwMode="auto">
            <a:xfrm>
              <a:off x="5214995" y="-1168400"/>
              <a:ext cx="431800" cy="431800"/>
            </a:xfrm>
            <a:prstGeom prst="ellipse">
              <a:avLst/>
            </a:prstGeom>
            <a:gradFill flip="none" rotWithShape="1">
              <a:gsLst>
                <a:gs pos="60000">
                  <a:srgbClr val="0078D4"/>
                </a:gs>
                <a:gs pos="4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defTabSz="932742">
                <a:spcBef>
                  <a:spcPct val="20000"/>
                </a:spcBef>
                <a:buSzPct val="90000"/>
              </a:pPr>
              <a:endParaRPr lang="en-US" sz="2000" b="1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endParaRPr>
            </a:p>
          </p:txBody>
        </p:sp>
        <p:sp>
          <p:nvSpPr>
            <p:cNvPr id="16" name="Rectangle 89">
              <a:extLst>
                <a:ext uri="{FF2B5EF4-FFF2-40B4-BE49-F238E27FC236}">
                  <a16:creationId xmlns:a16="http://schemas.microsoft.com/office/drawing/2014/main" id="{9566518A-B60A-A510-806F-C9142BE2E763}"/>
                </a:ext>
              </a:extLst>
            </p:cNvPr>
            <p:cNvSpPr/>
            <p:nvPr/>
          </p:nvSpPr>
          <p:spPr bwMode="auto">
            <a:xfrm rot="2700000">
              <a:off x="5334303" y="-1026795"/>
              <a:ext cx="148589" cy="1485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278E3D-7141-23A7-6575-91C60C781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5805591" y="3859456"/>
            <a:ext cx="210652" cy="210652"/>
            <a:chOff x="5214995" y="-1168400"/>
            <a:chExt cx="431800" cy="4318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B48062-8275-A547-F200-5574F6D7C938}"/>
                </a:ext>
              </a:extLst>
            </p:cNvPr>
            <p:cNvSpPr/>
            <p:nvPr/>
          </p:nvSpPr>
          <p:spPr bwMode="auto">
            <a:xfrm>
              <a:off x="5214995" y="-1168400"/>
              <a:ext cx="431800" cy="431800"/>
            </a:xfrm>
            <a:prstGeom prst="ellipse">
              <a:avLst/>
            </a:prstGeom>
            <a:gradFill flip="none" rotWithShape="1">
              <a:gsLst>
                <a:gs pos="60000">
                  <a:srgbClr val="0078D4"/>
                </a:gs>
                <a:gs pos="4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defTabSz="932742">
                <a:spcBef>
                  <a:spcPct val="20000"/>
                </a:spcBef>
                <a:buSzPct val="90000"/>
              </a:pPr>
              <a:endParaRPr lang="en-US" sz="2000" b="1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endParaRPr>
            </a:p>
          </p:txBody>
        </p:sp>
        <p:sp>
          <p:nvSpPr>
            <p:cNvPr id="19" name="Rectangle 89">
              <a:extLst>
                <a:ext uri="{FF2B5EF4-FFF2-40B4-BE49-F238E27FC236}">
                  <a16:creationId xmlns:a16="http://schemas.microsoft.com/office/drawing/2014/main" id="{AB507B7F-E651-DEC6-AF69-259802A62989}"/>
                </a:ext>
              </a:extLst>
            </p:cNvPr>
            <p:cNvSpPr/>
            <p:nvPr/>
          </p:nvSpPr>
          <p:spPr bwMode="auto">
            <a:xfrm rot="2700000">
              <a:off x="5334303" y="-1026795"/>
              <a:ext cx="148589" cy="1485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9A5618-0792-BF2F-F6C3-A35C726D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689384" y="3859456"/>
            <a:ext cx="210652" cy="210652"/>
            <a:chOff x="5214995" y="-1168400"/>
            <a:chExt cx="431800" cy="431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B8894A5-2F17-DE8D-D885-8A87A2C510D5}"/>
                </a:ext>
              </a:extLst>
            </p:cNvPr>
            <p:cNvSpPr/>
            <p:nvPr/>
          </p:nvSpPr>
          <p:spPr bwMode="auto">
            <a:xfrm>
              <a:off x="5214995" y="-1168400"/>
              <a:ext cx="431800" cy="431800"/>
            </a:xfrm>
            <a:prstGeom prst="ellipse">
              <a:avLst/>
            </a:prstGeom>
            <a:gradFill flip="none" rotWithShape="1">
              <a:gsLst>
                <a:gs pos="60000">
                  <a:srgbClr val="0078D4"/>
                </a:gs>
                <a:gs pos="4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defTabSz="932742">
                <a:spcBef>
                  <a:spcPct val="20000"/>
                </a:spcBef>
                <a:buSzPct val="90000"/>
              </a:pPr>
              <a:endParaRPr lang="en-US" sz="2000" b="1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endParaRPr>
            </a:p>
          </p:txBody>
        </p:sp>
        <p:sp>
          <p:nvSpPr>
            <p:cNvPr id="22" name="Rectangle 89">
              <a:extLst>
                <a:ext uri="{FF2B5EF4-FFF2-40B4-BE49-F238E27FC236}">
                  <a16:creationId xmlns:a16="http://schemas.microsoft.com/office/drawing/2014/main" id="{D517764B-FA3F-B004-A6C3-ADCA0367DAED}"/>
                </a:ext>
              </a:extLst>
            </p:cNvPr>
            <p:cNvSpPr/>
            <p:nvPr/>
          </p:nvSpPr>
          <p:spPr bwMode="auto">
            <a:xfrm rot="2700000">
              <a:off x="5334303" y="-1026795"/>
              <a:ext cx="148589" cy="1485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7429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D4BC3CE-C968-246E-EAC3-B829FDF59F1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87007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6763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4EB85E8-62D6-9C5F-D48A-055FCADA251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2286000"/>
            <a:ext cx="12192000" cy="4572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760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222417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22697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52996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48971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7714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71916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8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8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8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8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05845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cenario six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Rounded 73">
            <a:extLst>
              <a:ext uri="{FF2B5EF4-FFF2-40B4-BE49-F238E27FC236}">
                <a16:creationId xmlns:a16="http://schemas.microsoft.com/office/drawing/2014/main" id="{69CAD30B-183C-B566-1DD0-14C83947DC2D}"/>
              </a:ext>
            </a:extLst>
          </p:cNvPr>
          <p:cNvSpPr>
            <a:spLocks/>
          </p:cNvSpPr>
          <p:nvPr userDrawn="1"/>
        </p:nvSpPr>
        <p:spPr bwMode="auto">
          <a:xfrm rot="16200000" flipV="1">
            <a:off x="6111708" y="-1675711"/>
            <a:ext cx="2612241" cy="8679949"/>
          </a:xfrm>
          <a:custGeom>
            <a:avLst/>
            <a:gdLst>
              <a:gd name="connsiteX0" fmla="*/ 163683 w 2612241"/>
              <a:gd name="connsiteY0" fmla="*/ 0 h 8666696"/>
              <a:gd name="connsiteX1" fmla="*/ 2448558 w 2612241"/>
              <a:gd name="connsiteY1" fmla="*/ 0 h 8666696"/>
              <a:gd name="connsiteX2" fmla="*/ 2612241 w 2612241"/>
              <a:gd name="connsiteY2" fmla="*/ 163683 h 8666696"/>
              <a:gd name="connsiteX3" fmla="*/ 2612241 w 2612241"/>
              <a:gd name="connsiteY3" fmla="*/ 8666696 h 8666696"/>
              <a:gd name="connsiteX4" fmla="*/ 2612241 w 2612241"/>
              <a:gd name="connsiteY4" fmla="*/ 8666696 h 8666696"/>
              <a:gd name="connsiteX5" fmla="*/ 0 w 2612241"/>
              <a:gd name="connsiteY5" fmla="*/ 8666696 h 8666696"/>
              <a:gd name="connsiteX6" fmla="*/ 0 w 2612241"/>
              <a:gd name="connsiteY6" fmla="*/ 8666696 h 8666696"/>
              <a:gd name="connsiteX7" fmla="*/ 0 w 2612241"/>
              <a:gd name="connsiteY7" fmla="*/ 163683 h 8666696"/>
              <a:gd name="connsiteX8" fmla="*/ 163683 w 2612241"/>
              <a:gd name="connsiteY8" fmla="*/ 0 h 8666696"/>
              <a:gd name="connsiteX0" fmla="*/ 0 w 2612241"/>
              <a:gd name="connsiteY0" fmla="*/ 8666696 h 8758136"/>
              <a:gd name="connsiteX1" fmla="*/ 0 w 2612241"/>
              <a:gd name="connsiteY1" fmla="*/ 163683 h 8758136"/>
              <a:gd name="connsiteX2" fmla="*/ 163683 w 2612241"/>
              <a:gd name="connsiteY2" fmla="*/ 0 h 8758136"/>
              <a:gd name="connsiteX3" fmla="*/ 2448558 w 2612241"/>
              <a:gd name="connsiteY3" fmla="*/ 0 h 8758136"/>
              <a:gd name="connsiteX4" fmla="*/ 2612241 w 2612241"/>
              <a:gd name="connsiteY4" fmla="*/ 163683 h 8758136"/>
              <a:gd name="connsiteX5" fmla="*/ 2612241 w 2612241"/>
              <a:gd name="connsiteY5" fmla="*/ 8666696 h 8758136"/>
              <a:gd name="connsiteX6" fmla="*/ 2612241 w 2612241"/>
              <a:gd name="connsiteY6" fmla="*/ 8666696 h 8758136"/>
              <a:gd name="connsiteX7" fmla="*/ 0 w 2612241"/>
              <a:gd name="connsiteY7" fmla="*/ 8666696 h 8758136"/>
              <a:gd name="connsiteX8" fmla="*/ 91440 w 2612241"/>
              <a:gd name="connsiteY8" fmla="*/ 8758136 h 8758136"/>
              <a:gd name="connsiteX0" fmla="*/ 0 w 2612241"/>
              <a:gd name="connsiteY0" fmla="*/ 8666696 h 8666696"/>
              <a:gd name="connsiteX1" fmla="*/ 0 w 2612241"/>
              <a:gd name="connsiteY1" fmla="*/ 163683 h 8666696"/>
              <a:gd name="connsiteX2" fmla="*/ 163683 w 2612241"/>
              <a:gd name="connsiteY2" fmla="*/ 0 h 8666696"/>
              <a:gd name="connsiteX3" fmla="*/ 2448558 w 2612241"/>
              <a:gd name="connsiteY3" fmla="*/ 0 h 8666696"/>
              <a:gd name="connsiteX4" fmla="*/ 2612241 w 2612241"/>
              <a:gd name="connsiteY4" fmla="*/ 163683 h 8666696"/>
              <a:gd name="connsiteX5" fmla="*/ 2612241 w 2612241"/>
              <a:gd name="connsiteY5" fmla="*/ 8666696 h 8666696"/>
              <a:gd name="connsiteX6" fmla="*/ 2612241 w 2612241"/>
              <a:gd name="connsiteY6" fmla="*/ 8666696 h 8666696"/>
              <a:gd name="connsiteX7" fmla="*/ 0 w 2612241"/>
              <a:gd name="connsiteY7" fmla="*/ 8666696 h 8666696"/>
              <a:gd name="connsiteX0" fmla="*/ 0 w 2612241"/>
              <a:gd name="connsiteY0" fmla="*/ 8666696 h 8666696"/>
              <a:gd name="connsiteX1" fmla="*/ 0 w 2612241"/>
              <a:gd name="connsiteY1" fmla="*/ 163683 h 8666696"/>
              <a:gd name="connsiteX2" fmla="*/ 163683 w 2612241"/>
              <a:gd name="connsiteY2" fmla="*/ 0 h 8666696"/>
              <a:gd name="connsiteX3" fmla="*/ 2448558 w 2612241"/>
              <a:gd name="connsiteY3" fmla="*/ 0 h 8666696"/>
              <a:gd name="connsiteX4" fmla="*/ 2612241 w 2612241"/>
              <a:gd name="connsiteY4" fmla="*/ 163683 h 8666696"/>
              <a:gd name="connsiteX5" fmla="*/ 2612241 w 2612241"/>
              <a:gd name="connsiteY5" fmla="*/ 8666696 h 8666696"/>
              <a:gd name="connsiteX6" fmla="*/ 2612241 w 2612241"/>
              <a:gd name="connsiteY6" fmla="*/ 8666696 h 86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12241" h="8666696">
                <a:moveTo>
                  <a:pt x="0" y="8666696"/>
                </a:moveTo>
                <a:lnTo>
                  <a:pt x="0" y="163683"/>
                </a:lnTo>
                <a:cubicBezTo>
                  <a:pt x="0" y="73283"/>
                  <a:pt x="73283" y="0"/>
                  <a:pt x="163683" y="0"/>
                </a:cubicBezTo>
                <a:lnTo>
                  <a:pt x="2448558" y="0"/>
                </a:lnTo>
                <a:cubicBezTo>
                  <a:pt x="2538958" y="0"/>
                  <a:pt x="2612241" y="73283"/>
                  <a:pt x="2612241" y="163683"/>
                </a:cubicBezTo>
                <a:lnTo>
                  <a:pt x="2612241" y="8666696"/>
                </a:lnTo>
                <a:lnTo>
                  <a:pt x="2612241" y="8666696"/>
                </a:lnTo>
              </a:path>
            </a:pathLst>
          </a:custGeom>
          <a:ln w="15875" cap="flat">
            <a:gradFill flip="none" rotWithShape="1">
              <a:gsLst>
                <a:gs pos="0">
                  <a:srgbClr val="0078D4"/>
                </a:gs>
                <a:gs pos="100000">
                  <a:schemeClr val="accent3"/>
                </a:gs>
              </a:gsLst>
              <a:lin ang="16200000" scaled="1"/>
              <a:tileRect/>
            </a:gradFill>
            <a:headEnd type="none" w="lg" len="med"/>
            <a:tailEnd type="none" w="lg" len="med"/>
          </a:ln>
          <a:effectLst>
            <a:outerShdw blurRad="1270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0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195814D-E267-7072-10F7-BF43FCFF4D2E}"/>
              </a:ext>
            </a:extLst>
          </p:cNvPr>
          <p:cNvSpPr>
            <a:spLocks/>
          </p:cNvSpPr>
          <p:nvPr userDrawn="1"/>
        </p:nvSpPr>
        <p:spPr bwMode="auto">
          <a:xfrm>
            <a:off x="2179638" y="304726"/>
            <a:ext cx="4582191" cy="526298"/>
          </a:xfrm>
          <a:prstGeom prst="roundRect">
            <a:avLst/>
          </a:prstGeom>
          <a:solidFill>
            <a:srgbClr val="DDEEF8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bg1">
                <a:lumMod val="75000"/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1148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742">
              <a:spcBef>
                <a:spcPts val="1200"/>
              </a:spcBef>
              <a:buSzPct val="100000"/>
            </a:pPr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7" name="Step 5 Top">
            <a:extLst>
              <a:ext uri="{FF2B5EF4-FFF2-40B4-BE49-F238E27FC236}">
                <a16:creationId xmlns:a16="http://schemas.microsoft.com/office/drawing/2014/main" id="{6A995B05-0623-381A-BC20-075E020B55F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11388" y="1026303"/>
            <a:ext cx="2431246" cy="1131079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1050" b="0" i="0" u="none" strike="noStrike" kern="1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FD8A26-5C7E-ACBF-9993-A64D1853B2F4}"/>
              </a:ext>
            </a:extLst>
          </p:cNvPr>
          <p:cNvSpPr txBox="1">
            <a:spLocks/>
          </p:cNvSpPr>
          <p:nvPr userDrawn="1"/>
        </p:nvSpPr>
        <p:spPr>
          <a:xfrm>
            <a:off x="0" y="304726"/>
            <a:ext cx="2431247" cy="526298"/>
          </a:xfrm>
          <a:custGeom>
            <a:avLst/>
            <a:gdLst>
              <a:gd name="connsiteX0" fmla="*/ 1993 w 2431247"/>
              <a:gd name="connsiteY0" fmla="*/ 0 h 526298"/>
              <a:gd name="connsiteX1" fmla="*/ 2338766 w 2431247"/>
              <a:gd name="connsiteY1" fmla="*/ 0 h 526298"/>
              <a:gd name="connsiteX2" fmla="*/ 2431247 w 2431247"/>
              <a:gd name="connsiteY2" fmla="*/ 92481 h 526298"/>
              <a:gd name="connsiteX3" fmla="*/ 2431247 w 2431247"/>
              <a:gd name="connsiteY3" fmla="*/ 433817 h 526298"/>
              <a:gd name="connsiteX4" fmla="*/ 2338766 w 2431247"/>
              <a:gd name="connsiteY4" fmla="*/ 526298 h 526298"/>
              <a:gd name="connsiteX5" fmla="*/ 1993 w 2431247"/>
              <a:gd name="connsiteY5" fmla="*/ 526298 h 526298"/>
              <a:gd name="connsiteX6" fmla="*/ 0 w 2431247"/>
              <a:gd name="connsiteY6" fmla="*/ 525896 h 526298"/>
              <a:gd name="connsiteX7" fmla="*/ 0 w 2431247"/>
              <a:gd name="connsiteY7" fmla="*/ 402 h 52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1247" h="526298">
                <a:moveTo>
                  <a:pt x="1993" y="0"/>
                </a:moveTo>
                <a:lnTo>
                  <a:pt x="2338766" y="0"/>
                </a:lnTo>
                <a:cubicBezTo>
                  <a:pt x="2389842" y="0"/>
                  <a:pt x="2431247" y="41405"/>
                  <a:pt x="2431247" y="92481"/>
                </a:cubicBezTo>
                <a:lnTo>
                  <a:pt x="2431247" y="433817"/>
                </a:lnTo>
                <a:cubicBezTo>
                  <a:pt x="2431247" y="484893"/>
                  <a:pt x="2389842" y="526298"/>
                  <a:pt x="2338766" y="526298"/>
                </a:cubicBezTo>
                <a:lnTo>
                  <a:pt x="1993" y="526298"/>
                </a:lnTo>
                <a:lnTo>
                  <a:pt x="0" y="525896"/>
                </a:lnTo>
                <a:lnTo>
                  <a:pt x="0" y="402"/>
                </a:lnTo>
                <a:close/>
              </a:path>
            </a:pathLst>
          </a:custGeom>
          <a:gradFill flip="none" rotWithShape="1">
            <a:gsLst>
              <a:gs pos="35000">
                <a:srgbClr val="0078D4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vert="horz" wrap="square" lIns="310896" tIns="0" rIns="0" bIns="0" rtlCol="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i="0" kern="1200" spc="0" baseline="0">
                <a:solidFill>
                  <a:srgbClr val="FFFFFF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0" name="Title 12">
            <a:extLst>
              <a:ext uri="{FF2B5EF4-FFF2-40B4-BE49-F238E27FC236}">
                <a16:creationId xmlns:a16="http://schemas.microsoft.com/office/drawing/2014/main" id="{26B05CF8-4E6B-B8CC-5AA9-B8ED4463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7" y="383209"/>
            <a:ext cx="2043116" cy="369332"/>
          </a:xfrm>
        </p:spPr>
        <p:txBody>
          <a:bodyPr anchor="ctr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75" name="Scenario Level">
            <a:extLst>
              <a:ext uri="{FF2B5EF4-FFF2-40B4-BE49-F238E27FC236}">
                <a16:creationId xmlns:a16="http://schemas.microsoft.com/office/drawing/2014/main" id="{1BB75DAB-4D8A-2933-BB52-0C94AA4816E3}"/>
              </a:ext>
            </a:extLst>
          </p:cNvPr>
          <p:cNvSpPr txBox="1"/>
          <p:nvPr userDrawn="1"/>
        </p:nvSpPr>
        <p:spPr>
          <a:xfrm>
            <a:off x="10895070" y="358721"/>
            <a:ext cx="99224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Segoe UI Semibold" panose="020B0502040204020203" pitchFamily="34" charset="0"/>
              </a:rPr>
              <a:t>Scenario level:</a:t>
            </a:r>
          </a:p>
        </p:txBody>
      </p:sp>
      <p:sp>
        <p:nvSpPr>
          <p:cNvPr id="5" name="Level">
            <a:extLst>
              <a:ext uri="{FF2B5EF4-FFF2-40B4-BE49-F238E27FC236}">
                <a16:creationId xmlns:a16="http://schemas.microsoft.com/office/drawing/2014/main" id="{D78A2D53-01ED-9D74-9712-451C6F32148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430351" y="521099"/>
            <a:ext cx="1456966" cy="175614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100" b="0" i="0" spc="0" baseline="0">
                <a:solidFill>
                  <a:srgbClr val="0078D4"/>
                </a:solidFill>
                <a:latin typeface="+mj-lt"/>
                <a:cs typeface="Segoe UI Semibold" panose="020B0502040204020203" pitchFamily="34" charset="0"/>
              </a:defRPr>
            </a:lvl1pPr>
            <a:lvl2pPr marL="228600" indent="0" algn="r">
              <a:spcBef>
                <a:spcPts val="0"/>
              </a:spcBef>
              <a:buNone/>
              <a:defRPr sz="1100" spc="-20" baseline="0">
                <a:solidFill>
                  <a:srgbClr val="B1B3B3"/>
                </a:solidFill>
              </a:defRPr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r>
              <a:rPr lang="en-US"/>
              <a:t>Click to edit </a:t>
            </a:r>
          </a:p>
        </p:txBody>
      </p:sp>
      <p:sp>
        <p:nvSpPr>
          <p:cNvPr id="84" name="Available with">
            <a:extLst>
              <a:ext uri="{FF2B5EF4-FFF2-40B4-BE49-F238E27FC236}">
                <a16:creationId xmlns:a16="http://schemas.microsoft.com/office/drawing/2014/main" id="{8D8427AA-F015-D373-46E2-2EB1053D80CE}"/>
              </a:ext>
            </a:extLst>
          </p:cNvPr>
          <p:cNvSpPr txBox="1"/>
          <p:nvPr userDrawn="1"/>
        </p:nvSpPr>
        <p:spPr>
          <a:xfrm>
            <a:off x="9126798" y="358721"/>
            <a:ext cx="99224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Segoe UI Semibold" panose="020B0502040204020203" pitchFamily="34" charset="0"/>
              </a:rPr>
              <a:t>Available with:</a:t>
            </a:r>
          </a:p>
        </p:txBody>
      </p:sp>
      <p:sp>
        <p:nvSpPr>
          <p:cNvPr id="103" name="Licenses">
            <a:extLst>
              <a:ext uri="{FF2B5EF4-FFF2-40B4-BE49-F238E27FC236}">
                <a16:creationId xmlns:a16="http://schemas.microsoft.com/office/drawing/2014/main" id="{6B562108-00FE-5F42-7550-13BB7DE58E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9557" y="521100"/>
            <a:ext cx="2969488" cy="169277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100" b="0" i="0" spc="0" baseline="0">
                <a:solidFill>
                  <a:srgbClr val="C03BC4"/>
                </a:solidFill>
                <a:latin typeface="+mj-lt"/>
                <a:cs typeface="Segoe UI Semibold" panose="020B0502040204020203" pitchFamily="34" charset="0"/>
              </a:defRPr>
            </a:lvl1pPr>
            <a:lvl2pPr marL="228600" indent="0" algn="r">
              <a:spcBef>
                <a:spcPts val="0"/>
              </a:spcBef>
              <a:buNone/>
              <a:defRPr sz="1100" spc="-20" baseline="0">
                <a:solidFill>
                  <a:srgbClr val="B1B3B3"/>
                </a:solidFill>
              </a:defRPr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216CED8-8F45-B380-FB1B-B9408979340F}"/>
              </a:ext>
            </a:extLst>
          </p:cNvPr>
          <p:cNvCxnSpPr/>
          <p:nvPr userDrawn="1"/>
        </p:nvCxnSpPr>
        <p:spPr>
          <a:xfrm>
            <a:off x="10357789" y="358721"/>
            <a:ext cx="0" cy="331655"/>
          </a:xfrm>
          <a:prstGeom prst="line">
            <a:avLst/>
          </a:prstGeom>
          <a:ln>
            <a:solidFill>
              <a:srgbClr val="B1B3B3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82157D41-F80D-AE68-F668-478CD741D4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03808" y="429376"/>
            <a:ext cx="4108470" cy="276999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spc="-50" baseline="0">
                <a:solidFill>
                  <a:schemeClr val="tx1"/>
                </a:soli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8467A5F-7BA2-6E3A-1EFE-31FAA4F5B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05591" y="1247214"/>
            <a:ext cx="210652" cy="210652"/>
            <a:chOff x="5214995" y="-1168400"/>
            <a:chExt cx="431800" cy="4318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514AE07-2437-886C-64BF-90FCDB18900D}"/>
                </a:ext>
              </a:extLst>
            </p:cNvPr>
            <p:cNvSpPr/>
            <p:nvPr/>
          </p:nvSpPr>
          <p:spPr bwMode="auto">
            <a:xfrm>
              <a:off x="5214995" y="-1168400"/>
              <a:ext cx="431800" cy="431800"/>
            </a:xfrm>
            <a:prstGeom prst="ellipse">
              <a:avLst/>
            </a:prstGeom>
            <a:gradFill flip="none" rotWithShape="1">
              <a:gsLst>
                <a:gs pos="60000">
                  <a:srgbClr val="0078D4"/>
                </a:gs>
                <a:gs pos="4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defTabSz="932742">
                <a:spcBef>
                  <a:spcPct val="20000"/>
                </a:spcBef>
                <a:buSzPct val="90000"/>
              </a:pPr>
              <a:endParaRPr lang="en-US" sz="2000" b="1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endParaRPr>
            </a:p>
          </p:txBody>
        </p:sp>
        <p:sp>
          <p:nvSpPr>
            <p:cNvPr id="47" name="Rectangle 89">
              <a:extLst>
                <a:ext uri="{FF2B5EF4-FFF2-40B4-BE49-F238E27FC236}">
                  <a16:creationId xmlns:a16="http://schemas.microsoft.com/office/drawing/2014/main" id="{F1304105-F302-1DA2-7A52-41BBBCC44EED}"/>
                </a:ext>
              </a:extLst>
            </p:cNvPr>
            <p:cNvSpPr/>
            <p:nvPr/>
          </p:nvSpPr>
          <p:spPr bwMode="auto">
            <a:xfrm rot="2700000">
              <a:off x="5334303" y="-1026795"/>
              <a:ext cx="148589" cy="1485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C32FE7B-F07D-C499-EA83-97D8A5B9D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689384" y="1247214"/>
            <a:ext cx="210652" cy="210652"/>
            <a:chOff x="5214995" y="-1168400"/>
            <a:chExt cx="431800" cy="4318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D7ABAD2-6246-A1F3-5E86-044B3D8C3074}"/>
                </a:ext>
              </a:extLst>
            </p:cNvPr>
            <p:cNvSpPr/>
            <p:nvPr/>
          </p:nvSpPr>
          <p:spPr bwMode="auto">
            <a:xfrm>
              <a:off x="5214995" y="-1168400"/>
              <a:ext cx="431800" cy="431800"/>
            </a:xfrm>
            <a:prstGeom prst="ellipse">
              <a:avLst/>
            </a:prstGeom>
            <a:gradFill flip="none" rotWithShape="1">
              <a:gsLst>
                <a:gs pos="60000">
                  <a:srgbClr val="0078D4"/>
                </a:gs>
                <a:gs pos="4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defTabSz="932742">
                <a:spcBef>
                  <a:spcPct val="20000"/>
                </a:spcBef>
                <a:buSzPct val="90000"/>
              </a:pPr>
              <a:endParaRPr lang="en-US" sz="2000" b="1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endParaRPr>
            </a:p>
          </p:txBody>
        </p:sp>
        <p:sp>
          <p:nvSpPr>
            <p:cNvPr id="59" name="Rectangle 89">
              <a:extLst>
                <a:ext uri="{FF2B5EF4-FFF2-40B4-BE49-F238E27FC236}">
                  <a16:creationId xmlns:a16="http://schemas.microsoft.com/office/drawing/2014/main" id="{0E6F2315-5317-6C1E-5DF8-4BE9FE7C7CA6}"/>
                </a:ext>
              </a:extLst>
            </p:cNvPr>
            <p:cNvSpPr/>
            <p:nvPr/>
          </p:nvSpPr>
          <p:spPr bwMode="auto">
            <a:xfrm rot="2700000">
              <a:off x="5334303" y="-1026795"/>
              <a:ext cx="148589" cy="1485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9B13FA4-84C5-6F46-C1BB-22875F9B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1648565" y="3486389"/>
            <a:ext cx="210652" cy="210652"/>
            <a:chOff x="5214995" y="-1168400"/>
            <a:chExt cx="431800" cy="43180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7D4A430-8084-5075-B04A-2E8CDD118B76}"/>
                </a:ext>
              </a:extLst>
            </p:cNvPr>
            <p:cNvSpPr/>
            <p:nvPr/>
          </p:nvSpPr>
          <p:spPr bwMode="auto">
            <a:xfrm>
              <a:off x="5214995" y="-1168400"/>
              <a:ext cx="431800" cy="431800"/>
            </a:xfrm>
            <a:prstGeom prst="ellipse">
              <a:avLst/>
            </a:prstGeom>
            <a:gradFill flip="none" rotWithShape="1">
              <a:gsLst>
                <a:gs pos="60000">
                  <a:srgbClr val="0078D4"/>
                </a:gs>
                <a:gs pos="4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defTabSz="932742">
                <a:spcBef>
                  <a:spcPct val="20000"/>
                </a:spcBef>
                <a:buSzPct val="90000"/>
              </a:pPr>
              <a:endParaRPr lang="en-US" sz="2000" b="1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endParaRPr>
            </a:p>
          </p:txBody>
        </p:sp>
        <p:sp>
          <p:nvSpPr>
            <p:cNvPr id="62" name="Rectangle 89">
              <a:extLst>
                <a:ext uri="{FF2B5EF4-FFF2-40B4-BE49-F238E27FC236}">
                  <a16:creationId xmlns:a16="http://schemas.microsoft.com/office/drawing/2014/main" id="{ABE5358E-92F9-96A5-6FDB-150E91A8AF78}"/>
                </a:ext>
              </a:extLst>
            </p:cNvPr>
            <p:cNvSpPr/>
            <p:nvPr/>
          </p:nvSpPr>
          <p:spPr bwMode="auto">
            <a:xfrm rot="2700000">
              <a:off x="5334303" y="-1026795"/>
              <a:ext cx="148589" cy="1485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80" name="Text Placeholder 11">
            <a:extLst>
              <a:ext uri="{FF2B5EF4-FFF2-40B4-BE49-F238E27FC236}">
                <a16:creationId xmlns:a16="http://schemas.microsoft.com/office/drawing/2014/main" id="{05961624-9C51-A7B8-2A60-97B4BCCF5D7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182890" y="2725494"/>
            <a:ext cx="2572262" cy="712876"/>
          </a:xfrm>
          <a:prstGeom prst="roundRect">
            <a:avLst>
              <a:gd name="adj" fmla="val 9576"/>
            </a:avLst>
          </a:prstGeo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en-US" sz="900" dirty="0"/>
            </a:lvl1pPr>
            <a:lvl3pPr>
              <a:defRPr lang="en-US" dirty="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Step 1 Title">
            <a:extLst>
              <a:ext uri="{FF2B5EF4-FFF2-40B4-BE49-F238E27FC236}">
                <a16:creationId xmlns:a16="http://schemas.microsoft.com/office/drawing/2014/main" id="{7E33DF77-DD28-CC24-9FC2-0AD434BCF4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82890" y="1112478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Step 1 Top">
            <a:extLst>
              <a:ext uri="{FF2B5EF4-FFF2-40B4-BE49-F238E27FC236}">
                <a16:creationId xmlns:a16="http://schemas.microsoft.com/office/drawing/2014/main" id="{4B00355E-1235-20E9-A051-604C9CFEC8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82890" y="1438715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Step 1 Title">
            <a:extLst>
              <a:ext uri="{FF2B5EF4-FFF2-40B4-BE49-F238E27FC236}">
                <a16:creationId xmlns:a16="http://schemas.microsoft.com/office/drawing/2014/main" id="{2F0B0E91-BF30-3362-2F5C-B3C5D2B134A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66682" y="1112478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 startAt="2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Step 1 Top">
            <a:extLst>
              <a:ext uri="{FF2B5EF4-FFF2-40B4-BE49-F238E27FC236}">
                <a16:creationId xmlns:a16="http://schemas.microsoft.com/office/drawing/2014/main" id="{4F227FB4-9BBF-2C43-E0ED-95EC51590A0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66682" y="1438715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11">
            <a:extLst>
              <a:ext uri="{FF2B5EF4-FFF2-40B4-BE49-F238E27FC236}">
                <a16:creationId xmlns:a16="http://schemas.microsoft.com/office/drawing/2014/main" id="{A792B995-CAB9-3EE3-9521-7A8C4BAE128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950475" y="2725494"/>
            <a:ext cx="2572262" cy="712876"/>
          </a:xfrm>
          <a:prstGeom prst="roundRect">
            <a:avLst>
              <a:gd name="adj" fmla="val 9576"/>
            </a:avLst>
          </a:prstGeo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en-US" sz="900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Step 1 Title">
            <a:extLst>
              <a:ext uri="{FF2B5EF4-FFF2-40B4-BE49-F238E27FC236}">
                <a16:creationId xmlns:a16="http://schemas.microsoft.com/office/drawing/2014/main" id="{78B57A65-16AE-5996-C81D-89A1171052D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950475" y="1112478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 startAt="3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Step 1 Top">
            <a:extLst>
              <a:ext uri="{FF2B5EF4-FFF2-40B4-BE49-F238E27FC236}">
                <a16:creationId xmlns:a16="http://schemas.microsoft.com/office/drawing/2014/main" id="{6B743263-A0E0-B08F-8640-1A6F2A47401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950475" y="1438715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1" name="Text Placeholder 11">
            <a:extLst>
              <a:ext uri="{FF2B5EF4-FFF2-40B4-BE49-F238E27FC236}">
                <a16:creationId xmlns:a16="http://schemas.microsoft.com/office/drawing/2014/main" id="{DC2F211B-3573-06B9-E31E-1BD1F5F8E1D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066682" y="2725494"/>
            <a:ext cx="2572262" cy="712876"/>
          </a:xfrm>
          <a:prstGeom prst="roundRect">
            <a:avLst>
              <a:gd name="adj" fmla="val 9576"/>
            </a:avLst>
          </a:prstGeo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en-US" sz="900" dirty="0"/>
            </a:lvl1pPr>
            <a:lvl3pPr>
              <a:defRPr lang="en-US" dirty="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11">
            <a:extLst>
              <a:ext uri="{FF2B5EF4-FFF2-40B4-BE49-F238E27FC236}">
                <a16:creationId xmlns:a16="http://schemas.microsoft.com/office/drawing/2014/main" id="{B7B6A3B2-F891-96DB-EDD6-15440AF2E8C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182890" y="5334522"/>
            <a:ext cx="2572262" cy="712876"/>
          </a:xfrm>
          <a:prstGeom prst="roundRect">
            <a:avLst>
              <a:gd name="adj" fmla="val 9576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/>
            </a:lvl1pPr>
            <a:lvl2pPr marL="0" indent="0">
              <a:spcBef>
                <a:spcPts val="0"/>
              </a:spcBef>
              <a:spcAft>
                <a:spcPts val="200"/>
              </a:spcAft>
              <a:buNone/>
              <a:defRPr sz="900"/>
            </a:lvl2pPr>
            <a:lvl3pPr marL="0" indent="0">
              <a:spcBef>
                <a:spcPts val="0"/>
              </a:spcBef>
              <a:spcAft>
                <a:spcPts val="100"/>
              </a:spcAft>
              <a:buNone/>
              <a:defRPr sz="900">
                <a:latin typeface="+mj-lt"/>
              </a:defRPr>
            </a:lvl3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104" name="Step 1 Title">
            <a:extLst>
              <a:ext uri="{FF2B5EF4-FFF2-40B4-BE49-F238E27FC236}">
                <a16:creationId xmlns:a16="http://schemas.microsoft.com/office/drawing/2014/main" id="{0F93BF10-EBCF-85EF-D1B2-A7563451D7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182890" y="3725103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 startAt="6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Step 1 Top">
            <a:extLst>
              <a:ext uri="{FF2B5EF4-FFF2-40B4-BE49-F238E27FC236}">
                <a16:creationId xmlns:a16="http://schemas.microsoft.com/office/drawing/2014/main" id="{C1C2FA4E-D061-ECCE-C8BB-24C647D601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182890" y="4050957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9" name="Step 1 Title">
            <a:extLst>
              <a:ext uri="{FF2B5EF4-FFF2-40B4-BE49-F238E27FC236}">
                <a16:creationId xmlns:a16="http://schemas.microsoft.com/office/drawing/2014/main" id="{9CB910C7-53F5-CD35-F7B3-ED8F5DD4F6A1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066682" y="3725103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 startAt="5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0" name="Step 1 Top">
            <a:extLst>
              <a:ext uri="{FF2B5EF4-FFF2-40B4-BE49-F238E27FC236}">
                <a16:creationId xmlns:a16="http://schemas.microsoft.com/office/drawing/2014/main" id="{E81FD2D6-1B95-AE76-667E-A7ADD3CD3A5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066682" y="4050957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1" name="Text Placeholder 11">
            <a:extLst>
              <a:ext uri="{FF2B5EF4-FFF2-40B4-BE49-F238E27FC236}">
                <a16:creationId xmlns:a16="http://schemas.microsoft.com/office/drawing/2014/main" id="{FC68DE7A-EB9D-4A01-4BAC-B775ADA5B66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950475" y="5334522"/>
            <a:ext cx="2572262" cy="712876"/>
          </a:xfrm>
          <a:prstGeom prst="roundRect">
            <a:avLst>
              <a:gd name="adj" fmla="val 9576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en-US" sz="900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2" name="Step 1 Title">
            <a:extLst>
              <a:ext uri="{FF2B5EF4-FFF2-40B4-BE49-F238E27FC236}">
                <a16:creationId xmlns:a16="http://schemas.microsoft.com/office/drawing/2014/main" id="{A1FCE115-20B6-1C4D-4833-053AE41AEBD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950475" y="3725103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 startAt="4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3" name="Step 1 Top">
            <a:extLst>
              <a:ext uri="{FF2B5EF4-FFF2-40B4-BE49-F238E27FC236}">
                <a16:creationId xmlns:a16="http://schemas.microsoft.com/office/drawing/2014/main" id="{3D5F63B4-9275-D6B7-3A0E-699C0C868EA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950475" y="4050957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1">
            <a:extLst>
              <a:ext uri="{FF2B5EF4-FFF2-40B4-BE49-F238E27FC236}">
                <a16:creationId xmlns:a16="http://schemas.microsoft.com/office/drawing/2014/main" id="{10084D1F-A3DD-D1B3-2BFA-AD9C1194CE6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066682" y="5334522"/>
            <a:ext cx="2572262" cy="712876"/>
          </a:xfrm>
          <a:prstGeom prst="roundRect">
            <a:avLst>
              <a:gd name="adj" fmla="val 9576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/>
            </a:lvl1pPr>
            <a:lvl2pPr marL="0" indent="0">
              <a:spcBef>
                <a:spcPts val="0"/>
              </a:spcBef>
              <a:spcAft>
                <a:spcPts val="200"/>
              </a:spcAft>
              <a:buNone/>
              <a:defRPr sz="900"/>
            </a:lvl2pPr>
            <a:lvl3pPr marL="0" indent="0">
              <a:spcBef>
                <a:spcPts val="0"/>
              </a:spcBef>
              <a:spcAft>
                <a:spcPts val="100"/>
              </a:spcAft>
              <a:buNone/>
              <a:defRPr sz="900">
                <a:latin typeface="+mj-lt"/>
              </a:defRPr>
            </a:lvl3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7" name="Footnote">
            <a:extLst>
              <a:ext uri="{FF2B5EF4-FFF2-40B4-BE49-F238E27FC236}">
                <a16:creationId xmlns:a16="http://schemas.microsoft.com/office/drawing/2014/main" id="{AC05EA29-0447-0506-FB1B-E11117B0DF2E}"/>
              </a:ext>
            </a:extLst>
          </p:cNvPr>
          <p:cNvSpPr txBox="1">
            <a:spLocks/>
          </p:cNvSpPr>
          <p:nvPr userDrawn="1"/>
        </p:nvSpPr>
        <p:spPr>
          <a:xfrm>
            <a:off x="320040" y="5998803"/>
            <a:ext cx="959741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7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30000" noProof="0">
                <a:solidFill>
                  <a:schemeClr val="tx1"/>
                </a:solidFill>
                <a:latin typeface="+mn-lt"/>
              </a:rPr>
              <a:t>1</a:t>
            </a:r>
            <a:r>
              <a:rPr lang="en-US" noProof="0">
                <a:solidFill>
                  <a:schemeClr val="tx1"/>
                </a:solidFill>
                <a:latin typeface="+mn-lt"/>
              </a:rPr>
              <a:t>Access M365 Copilot Chat at </a:t>
            </a:r>
            <a:r>
              <a:rPr lang="en-US" noProof="0">
                <a:solidFill>
                  <a:schemeClr val="tx1"/>
                </a:solidFill>
                <a:latin typeface="+mn-lt"/>
                <a:hlinkClick r:id="rId2"/>
              </a:rPr>
              <a:t>m365copilot.com</a:t>
            </a:r>
            <a:r>
              <a:rPr lang="en-US" noProof="0">
                <a:solidFill>
                  <a:schemeClr val="tx1"/>
                </a:solidFill>
                <a:latin typeface="+mn-lt"/>
              </a:rPr>
              <a:t>, or the Microsoft 365 Copilot Chat mobile app and set toggle to “Web”.</a:t>
            </a:r>
          </a:p>
          <a:p>
            <a:r>
              <a:rPr lang="en-US" baseline="30000" noProof="0">
                <a:solidFill>
                  <a:schemeClr val="tx1"/>
                </a:solidFill>
                <a:latin typeface="+mn-lt"/>
              </a:rPr>
              <a:t>2</a:t>
            </a:r>
            <a:r>
              <a:rPr lang="en-US" noProof="0">
                <a:solidFill>
                  <a:schemeClr val="tx1"/>
                </a:solidFill>
                <a:latin typeface="+mn-lt"/>
              </a:rPr>
              <a:t>Access M365 Copilot Chat at </a:t>
            </a:r>
            <a:r>
              <a:rPr lang="en-US" noProof="0">
                <a:solidFill>
                  <a:schemeClr val="tx1"/>
                </a:solidFill>
                <a:latin typeface="+mn-lt"/>
                <a:hlinkClick r:id="rId2"/>
              </a:rPr>
              <a:t>m365copilot.com</a:t>
            </a:r>
            <a:r>
              <a:rPr lang="en-US" noProof="0">
                <a:solidFill>
                  <a:schemeClr val="tx1"/>
                </a:solidFill>
                <a:latin typeface="+mn-lt"/>
              </a:rPr>
              <a:t>, the Microsoft 365 Copilot Chat mobile app, or the M365 Copilot Chat app in Teams, and set toggle to “Work”.</a:t>
            </a:r>
          </a:p>
          <a:p>
            <a:r>
              <a:rPr lang="en-US" baseline="30000" noProof="0">
                <a:solidFill>
                  <a:schemeClr val="tx1"/>
                </a:solidFill>
                <a:latin typeface="+mn-lt"/>
              </a:rPr>
              <a:t>3</a:t>
            </a:r>
            <a:r>
              <a:rPr lang="en-US" noProof="0">
                <a:solidFill>
                  <a:schemeClr val="tx1"/>
                </a:solidFill>
                <a:latin typeface="+mn-lt"/>
              </a:rPr>
              <a:t>Agents allow Copilot to access your organization-specific apps. In the past this would have required an API call to get data from a system of record.</a:t>
            </a:r>
          </a:p>
          <a:p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The content in this example scenario is for demonstration purposes only. You should evaluate how Copilot aligns with your organization’s business processes, regulatory requirements, and responsible AI principles.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1FD8182-9192-3293-3C25-613D50894B80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320721" y="4709762"/>
            <a:ext cx="1131651" cy="219456"/>
          </a:xfrm>
          <a:prstGeom prst="roundRect">
            <a:avLst>
              <a:gd name="adj" fmla="val 50000"/>
            </a:avLst>
          </a:prstGeom>
          <a:solidFill>
            <a:srgbClr val="C03BC4"/>
          </a:solidFill>
          <a:ln w="12700">
            <a:solidFill>
              <a:srgbClr val="C03BC4"/>
            </a:solidFill>
          </a:ln>
          <a:effectLst>
            <a:outerShdw blurRad="63500" dist="63500" dir="2700000" algn="tl" rotWithShape="0">
              <a:prstClr val="black">
                <a:alpha val="20000"/>
              </a:prstClr>
            </a:outerShdw>
          </a:effectLst>
        </p:spPr>
        <p:txBody>
          <a:bodyPr lIns="0" tIns="36576" rIns="0" bIns="36576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DD81CAF3-1B44-C8D0-3BB0-F3DD087633FA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320721" y="3467940"/>
            <a:ext cx="1131650" cy="219456"/>
          </a:xfrm>
          <a:prstGeom prst="roundRect">
            <a:avLst>
              <a:gd name="adj" fmla="val 50000"/>
            </a:avLst>
          </a:prstGeom>
          <a:solidFill>
            <a:srgbClr val="0078D4"/>
          </a:solidFill>
          <a:ln w="12700">
            <a:solidFill>
              <a:srgbClr val="0078D4"/>
            </a:solidFill>
          </a:ln>
          <a:effectLst>
            <a:outerShdw blurRad="63500" dist="63500" dir="2700000" algn="tl" rotWithShape="0">
              <a:prstClr val="black">
                <a:alpha val="20000"/>
              </a:prstClr>
            </a:outerShdw>
          </a:effectLst>
        </p:spPr>
        <p:txBody>
          <a:bodyPr lIns="0" tIns="36576" rIns="0" bIns="36576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85F7F5-629E-9848-5530-5E22915E5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8706865" y="3865058"/>
            <a:ext cx="210652" cy="210652"/>
            <a:chOff x="5214995" y="-1168400"/>
            <a:chExt cx="431800" cy="4318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A35EB5-1CCE-07E5-D98D-E2CE7966E784}"/>
                </a:ext>
              </a:extLst>
            </p:cNvPr>
            <p:cNvSpPr/>
            <p:nvPr/>
          </p:nvSpPr>
          <p:spPr bwMode="auto">
            <a:xfrm>
              <a:off x="5214995" y="-1168400"/>
              <a:ext cx="431800" cy="431800"/>
            </a:xfrm>
            <a:prstGeom prst="ellipse">
              <a:avLst/>
            </a:prstGeom>
            <a:gradFill flip="none" rotWithShape="1">
              <a:gsLst>
                <a:gs pos="60000">
                  <a:srgbClr val="0078D4"/>
                </a:gs>
                <a:gs pos="4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defTabSz="932742">
                <a:spcBef>
                  <a:spcPct val="20000"/>
                </a:spcBef>
                <a:buSzPct val="90000"/>
              </a:pPr>
              <a:endParaRPr lang="en-US" sz="2000" b="1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endParaRPr>
            </a:p>
          </p:txBody>
        </p:sp>
        <p:sp>
          <p:nvSpPr>
            <p:cNvPr id="9" name="Rectangle 89">
              <a:extLst>
                <a:ext uri="{FF2B5EF4-FFF2-40B4-BE49-F238E27FC236}">
                  <a16:creationId xmlns:a16="http://schemas.microsoft.com/office/drawing/2014/main" id="{09754E23-14AC-E93B-8CD0-017310BC5DF6}"/>
                </a:ext>
              </a:extLst>
            </p:cNvPr>
            <p:cNvSpPr/>
            <p:nvPr/>
          </p:nvSpPr>
          <p:spPr bwMode="auto">
            <a:xfrm rot="2700000">
              <a:off x="5334303" y="-1026795"/>
              <a:ext cx="148589" cy="1485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1EC4D5-F4F3-FD05-51E3-1CBBD33EF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5831616" y="3866381"/>
            <a:ext cx="210652" cy="210652"/>
            <a:chOff x="5214995" y="-1168400"/>
            <a:chExt cx="431800" cy="4318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371CCE-0C0E-1B39-3EFD-D030B251D361}"/>
                </a:ext>
              </a:extLst>
            </p:cNvPr>
            <p:cNvSpPr/>
            <p:nvPr/>
          </p:nvSpPr>
          <p:spPr bwMode="auto">
            <a:xfrm>
              <a:off x="5214995" y="-1168400"/>
              <a:ext cx="431800" cy="431800"/>
            </a:xfrm>
            <a:prstGeom prst="ellipse">
              <a:avLst/>
            </a:prstGeom>
            <a:gradFill flip="none" rotWithShape="1">
              <a:gsLst>
                <a:gs pos="60000">
                  <a:srgbClr val="0078D4"/>
                </a:gs>
                <a:gs pos="4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defTabSz="932742">
                <a:spcBef>
                  <a:spcPct val="20000"/>
                </a:spcBef>
                <a:buSzPct val="90000"/>
              </a:pPr>
              <a:endParaRPr lang="en-US" sz="2000" b="1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endParaRPr>
            </a:p>
          </p:txBody>
        </p:sp>
        <p:sp>
          <p:nvSpPr>
            <p:cNvPr id="15" name="Rectangle 89">
              <a:extLst>
                <a:ext uri="{FF2B5EF4-FFF2-40B4-BE49-F238E27FC236}">
                  <a16:creationId xmlns:a16="http://schemas.microsoft.com/office/drawing/2014/main" id="{7F31363F-39CC-F0C1-3154-555D06FC36DE}"/>
                </a:ext>
              </a:extLst>
            </p:cNvPr>
            <p:cNvSpPr/>
            <p:nvPr/>
          </p:nvSpPr>
          <p:spPr bwMode="auto">
            <a:xfrm rot="2700000">
              <a:off x="5334303" y="-1026795"/>
              <a:ext cx="148589" cy="1485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9A56CC94-D4B9-DBC3-EF8B-A492EB682D77}"/>
              </a:ext>
            </a:extLst>
          </p:cNvPr>
          <p:cNvSpPr txBox="1">
            <a:spLocks/>
          </p:cNvSpPr>
          <p:nvPr userDrawn="1"/>
        </p:nvSpPr>
        <p:spPr>
          <a:xfrm>
            <a:off x="11688026" y="6490026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4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88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32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7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213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656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097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541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1F90F471-3972-4120-B8B3-0237DE626C35}" type="slidenum">
              <a:rPr lang="en-US" sz="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576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50619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9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9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9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9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2642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14277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8811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92046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736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485414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466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991697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99669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77DFCF-5A06-D891-32A4-C03591C63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AF37-ECF5-4573-8824-73972BBA9D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F600B-CFDD-E149-4C3E-973F32322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DBAB1-083D-B0E2-3032-7A47CD3F1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20294-7463-45E0-952B-417A59F5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690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41772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17728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D5F20BF-1B1B-50CA-191C-F2202EAF5B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tx2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87424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360">
          <p15:clr>
            <a:srgbClr val="5ACBF0"/>
          </p15:clr>
        </p15:guide>
        <p15:guide id="6" pos="3000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41772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17728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 descr="A person with curly hair standing in brightly illuminating outdoor light and shadows">
            <a:extLst>
              <a:ext uri="{FF2B5EF4-FFF2-40B4-BE49-F238E27FC236}">
                <a16:creationId xmlns:a16="http://schemas.microsoft.com/office/drawing/2014/main" id="{2E82545A-FD52-D775-7812-AC95C1735C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13" r="21311"/>
          <a:stretch/>
        </p:blipFill>
        <p:spPr>
          <a:xfrm>
            <a:off x="5334000" y="0"/>
            <a:ext cx="6858000" cy="6858000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2833043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360">
          <p15:clr>
            <a:srgbClr val="5ACBF0"/>
          </p15:clr>
        </p15:guide>
        <p15:guide id="6" pos="3000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41772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17728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70AE3-8618-7645-AE3C-5E57E3BF17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6036" y="302036"/>
            <a:ext cx="6251164" cy="6251164"/>
          </a:xfrm>
          <a:prstGeom prst="roundRect">
            <a:avLst>
              <a:gd name="adj" fmla="val 2595"/>
            </a:avLst>
          </a:prstGeom>
        </p:spPr>
      </p:pic>
    </p:spTree>
    <p:extLst>
      <p:ext uri="{BB962C8B-B14F-4D97-AF65-F5344CB8AC3E}">
        <p14:creationId xmlns:p14="http://schemas.microsoft.com/office/powerpoint/2010/main" val="3340706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360">
          <p15:clr>
            <a:srgbClr val="5ACBF0"/>
          </p15:clr>
        </p15:guide>
        <p15:guide id="6" pos="3000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41772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17728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 descr="A person with white beard and hat&#10;&#10;Description automatically generated">
            <a:extLst>
              <a:ext uri="{FF2B5EF4-FFF2-40B4-BE49-F238E27FC236}">
                <a16:creationId xmlns:a16="http://schemas.microsoft.com/office/drawing/2014/main" id="{6114E386-90DD-2D33-E4EE-56C7BEC347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2DA8AD-FBCB-B320-7C32-5B6DFD8E5B66}"/>
              </a:ext>
            </a:extLst>
          </p:cNvPr>
          <p:cNvSpPr/>
          <p:nvPr userDrawn="1"/>
        </p:nvSpPr>
        <p:spPr bwMode="auto">
          <a:xfrm>
            <a:off x="0" y="-1"/>
            <a:ext cx="5334000" cy="6857999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>
                  <a:shade val="100000"/>
                  <a:satMod val="115000"/>
                  <a:alpha val="22143"/>
                </a:scheme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763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360">
          <p15:clr>
            <a:srgbClr val="5ACBF0"/>
          </p15:clr>
        </p15:guide>
        <p15:guide id="6" pos="30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1E8B5B3-E911-FA3B-060D-08ACEFE48A2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7964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pos="300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11608B-3482-A33C-BA63-70C5869A2A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1" y="0"/>
            <a:ext cx="6858000" cy="686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9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pos="300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67BE8-1773-C479-4149-41024CAFA3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61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pos="3000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 descr="A close-up of a colorful wave&#10;&#10;Description automatically generated">
            <a:extLst>
              <a:ext uri="{FF2B5EF4-FFF2-40B4-BE49-F238E27FC236}">
                <a16:creationId xmlns:a16="http://schemas.microsoft.com/office/drawing/2014/main" id="{7E23DEF3-55CD-9793-23E4-712C6621B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6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78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pos="3000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8FDC08-6E01-3B36-160B-ED2547ADFB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81389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8FDC08-6E01-3B36-160B-ED2547ADFB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0642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91440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6" name="Picture 15" descr="A logo of a company&#10;&#10;Description automatically generated">
            <a:extLst>
              <a:ext uri="{FF2B5EF4-FFF2-40B4-BE49-F238E27FC236}">
                <a16:creationId xmlns:a16="http://schemas.microsoft.com/office/drawing/2014/main" id="{DD0AF0F7-CB9D-430F-0371-DEAB62BB5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448" t="32535" r="14401" b="28160"/>
          <a:stretch/>
        </p:blipFill>
        <p:spPr>
          <a:xfrm>
            <a:off x="571500" y="581978"/>
            <a:ext cx="1454782" cy="3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97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8FDC08-6E01-3B36-160B-ED2547ADFB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24101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7485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704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9542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4873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FC2122-D0AB-B54C-3BD9-B65B42E33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50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raph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C87E-4CC9-0F44-6DF9-7F6E2A043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32" y="1008742"/>
            <a:ext cx="10363918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155222B-26E4-2F43-D7F5-FC04528912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3382" y="2017712"/>
            <a:ext cx="10364218" cy="42513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9DBCD25-6DFA-052F-4ED9-1E8C8737F9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3532" y="843642"/>
            <a:ext cx="10363918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2275477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raphic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318D53-3286-EAEB-3098-F1081AF276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t="48" b="48"/>
          <a:stretch/>
        </p:blipFill>
        <p:spPr>
          <a:xfrm>
            <a:off x="578642" y="588018"/>
            <a:ext cx="11033446" cy="5681964"/>
          </a:xfrm>
          <a:prstGeom prst="roundRect">
            <a:avLst>
              <a:gd name="adj" fmla="val 2183"/>
            </a:avLst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D825C2-7FF1-3371-96A7-47B946637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32" y="1008742"/>
            <a:ext cx="10363918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FB201-BF2E-7E3A-CE08-CB33082FCE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3382" y="2017712"/>
            <a:ext cx="10364218" cy="42513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3B56F-81D2-3B74-659E-75EE6D1D48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3532" y="843642"/>
            <a:ext cx="10363918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84953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raphic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6B235D-925E-935A-C0D1-66A1BCB69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" r="29"/>
          <a:stretch/>
        </p:blipFill>
        <p:spPr>
          <a:xfrm>
            <a:off x="578642" y="588018"/>
            <a:ext cx="11033446" cy="5681964"/>
          </a:xfrm>
          <a:prstGeom prst="roundRect">
            <a:avLst>
              <a:gd name="adj" fmla="val 2183"/>
            </a:avLst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8A31E95-ADF9-9E3F-1324-0D2A40C3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32" y="1008742"/>
            <a:ext cx="10363918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F23D6-B0F2-95EC-6A60-E33F63B039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3382" y="2017712"/>
            <a:ext cx="10364218" cy="42513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9544-8C8F-F52A-1876-F01F4D091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3532" y="843642"/>
            <a:ext cx="10363918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2561837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3C62E-72E5-F065-0EA5-5455A61A1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7823" y="1778853"/>
            <a:ext cx="7896354" cy="2462213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0">
                <a:latin typeface="+mn-lt"/>
              </a:defRPr>
            </a:lvl1pPr>
          </a:lstStyle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1FDE9D-CE47-EE58-DDEB-A4E2C9956F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6300" y="4253885"/>
            <a:ext cx="7899400" cy="246221"/>
          </a:xfrm>
        </p:spPr>
        <p:txBody>
          <a:bodyPr/>
          <a:lstStyle>
            <a:lvl1pPr marL="0" indent="0" algn="ctr">
              <a:buNone/>
              <a:defRPr sz="16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subtext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83921F1-D334-EC88-D639-C6492418B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46300" y="5384185"/>
            <a:ext cx="7899400" cy="153888"/>
          </a:xfrm>
        </p:spPr>
        <p:txBody>
          <a:bodyPr/>
          <a:lstStyle>
            <a:lvl1pPr marL="0" indent="0" algn="ctr">
              <a:buNone/>
              <a:defRPr sz="10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footer style</a:t>
            </a:r>
          </a:p>
        </p:txBody>
      </p:sp>
    </p:spTree>
    <p:extLst>
      <p:ext uri="{BB962C8B-B14F-4D97-AF65-F5344CB8AC3E}">
        <p14:creationId xmlns:p14="http://schemas.microsoft.com/office/powerpoint/2010/main" val="342943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2">
          <p15:clr>
            <a:srgbClr val="A4A3A4"/>
          </p15:clr>
        </p15:guide>
        <p15:guide id="24" pos="6120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888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080397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080397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51065696-BF77-547A-924A-9F4AB38AD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448" t="32535" r="14401" b="28160"/>
          <a:stretch/>
        </p:blipFill>
        <p:spPr>
          <a:xfrm>
            <a:off x="571500" y="581978"/>
            <a:ext cx="1454782" cy="3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61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4CD05008-D889-2657-9E64-AE1A68432B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7823" y="1778853"/>
            <a:ext cx="7896354" cy="2462213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0">
                <a:latin typeface="+mn-lt"/>
              </a:defRPr>
            </a:lvl1pPr>
          </a:lstStyle>
          <a:p>
            <a:r>
              <a:rPr lang="en-US"/>
              <a:t>##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90B9417-A140-ED0E-9B15-EC46E43520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6300" y="4253885"/>
            <a:ext cx="7899400" cy="246221"/>
          </a:xfrm>
        </p:spPr>
        <p:txBody>
          <a:bodyPr/>
          <a:lstStyle>
            <a:lvl1pPr marL="0" indent="0" algn="ctr">
              <a:buNone/>
              <a:defRPr sz="16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subtext style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E6AC568-C052-9C82-938A-92DB6B485D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46300" y="5384185"/>
            <a:ext cx="7899400" cy="153888"/>
          </a:xfrm>
        </p:spPr>
        <p:txBody>
          <a:bodyPr/>
          <a:lstStyle>
            <a:lvl1pPr marL="0" indent="0" algn="ctr">
              <a:buNone/>
              <a:defRPr sz="10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footer style</a:t>
            </a:r>
          </a:p>
        </p:txBody>
      </p:sp>
    </p:spTree>
    <p:extLst>
      <p:ext uri="{BB962C8B-B14F-4D97-AF65-F5344CB8AC3E}">
        <p14:creationId xmlns:p14="http://schemas.microsoft.com/office/powerpoint/2010/main" val="1180174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1F03AAB-35E4-75D5-BC32-B2CE3D9364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7823" y="1778853"/>
            <a:ext cx="7896354" cy="2462213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0">
                <a:latin typeface="+mn-lt"/>
              </a:defRPr>
            </a:lvl1pPr>
          </a:lstStyle>
          <a:p>
            <a:r>
              <a:rPr lang="en-US"/>
              <a:t>##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1F2F5D4-3A80-B49A-353F-38D18DF589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6300" y="4253885"/>
            <a:ext cx="7899400" cy="246221"/>
          </a:xfrm>
        </p:spPr>
        <p:txBody>
          <a:bodyPr/>
          <a:lstStyle>
            <a:lvl1pPr marL="0" indent="0" algn="ctr">
              <a:buNone/>
              <a:defRPr sz="16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subtext style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7DA8D6A-DC14-6890-FE2C-FDB67210F3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46300" y="5384185"/>
            <a:ext cx="7899400" cy="153888"/>
          </a:xfrm>
        </p:spPr>
        <p:txBody>
          <a:bodyPr/>
          <a:lstStyle>
            <a:lvl1pPr marL="0" indent="0" algn="ctr">
              <a:buNone/>
              <a:defRPr sz="10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footer style</a:t>
            </a:r>
          </a:p>
        </p:txBody>
      </p:sp>
    </p:spTree>
    <p:extLst>
      <p:ext uri="{BB962C8B-B14F-4D97-AF65-F5344CB8AC3E}">
        <p14:creationId xmlns:p14="http://schemas.microsoft.com/office/powerpoint/2010/main" val="2622305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28B26F-D58F-C59C-79A9-B632CC130C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25569"/>
            <a:ext cx="12192000" cy="1932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7EB123-B336-56F7-07B9-7157FE92A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830" y="3121223"/>
            <a:ext cx="5958557" cy="307777"/>
          </a:xfrm>
        </p:spPr>
        <p:txBody>
          <a:bodyPr anchor="b" anchorCtr="0"/>
          <a:lstStyle>
            <a:lvl1pPr>
              <a:defRPr sz="2000">
                <a:latin typeface="+mn-lt"/>
              </a:defRPr>
            </a:lvl1pPr>
          </a:lstStyle>
          <a:p>
            <a:r>
              <a:rPr lang="en-US"/>
              <a:t>Click to edit quote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7E51B3-B187-5510-113C-862CE543F9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3647032"/>
            <a:ext cx="5957887" cy="246221"/>
          </a:xfrm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Quote author, Title, Organization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F713963-A5EA-2AC4-41B1-2A1162C6E1A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7505699" y="1371600"/>
            <a:ext cx="4114800" cy="4114800"/>
          </a:xfrm>
          <a:prstGeom prst="roundRect">
            <a:avLst>
              <a:gd name="adj" fmla="val 2602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11887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8" name="Graphic 7" descr="Quote mark">
            <a:extLst>
              <a:ext uri="{FF2B5EF4-FFF2-40B4-BE49-F238E27FC236}">
                <a16:creationId xmlns:a16="http://schemas.microsoft.com/office/drawing/2014/main" id="{64077A7A-76A3-4EA6-6BF5-2CFADD74DE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70830" y="585788"/>
            <a:ext cx="674370" cy="5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17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84">
          <p15:clr>
            <a:srgbClr val="FBAE40"/>
          </p15:clr>
        </p15:guide>
        <p15:guide id="2" pos="352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B123-B336-56F7-07B9-7157FE92A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9561" y="3159323"/>
            <a:ext cx="5958557" cy="307777"/>
          </a:xfrm>
        </p:spPr>
        <p:txBody>
          <a:bodyPr anchor="b" anchorCtr="0"/>
          <a:lstStyle>
            <a:lvl1pPr>
              <a:defRPr sz="2000">
                <a:latin typeface="+mn-lt"/>
              </a:defRPr>
            </a:lvl1pPr>
          </a:lstStyle>
          <a:p>
            <a:r>
              <a:rPr lang="en-US"/>
              <a:t>Click to edit quote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7E51B3-B187-5510-113C-862CE543F9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49561" y="3647032"/>
            <a:ext cx="5957887" cy="246221"/>
          </a:xfrm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Quote author, Title, Organization</a:t>
            </a:r>
          </a:p>
        </p:txBody>
      </p:sp>
      <p:pic>
        <p:nvPicPr>
          <p:cNvPr id="8" name="Graphic 7" descr="Quote mark">
            <a:extLst>
              <a:ext uri="{FF2B5EF4-FFF2-40B4-BE49-F238E27FC236}">
                <a16:creationId xmlns:a16="http://schemas.microsoft.com/office/drawing/2014/main" id="{64077A7A-76A3-4EA6-6BF5-2CFADD74DE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71500" y="585788"/>
            <a:ext cx="674370" cy="587754"/>
          </a:xfrm>
          <a:prstGeom prst="rect">
            <a:avLst/>
          </a:prstGeom>
        </p:spPr>
      </p:pic>
      <p:pic>
        <p:nvPicPr>
          <p:cNvPr id="3" name="Graphic 2" descr="Quote mark">
            <a:extLst>
              <a:ext uri="{FF2B5EF4-FFF2-40B4-BE49-F238E27FC236}">
                <a16:creationId xmlns:a16="http://schemas.microsoft.com/office/drawing/2014/main" id="{3884F2AA-E820-B43C-3C64-DA0CC8A69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4846" y="5845760"/>
            <a:ext cx="485654" cy="42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501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84">
          <p15:clr>
            <a:srgbClr val="FBAE40"/>
          </p15:clr>
        </p15:guide>
        <p15:guide id="2" pos="352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B123-B336-56F7-07B9-7157FE92A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9561" y="3159323"/>
            <a:ext cx="5958557" cy="307777"/>
          </a:xfrm>
        </p:spPr>
        <p:txBody>
          <a:bodyPr anchor="b" anchorCtr="0"/>
          <a:lstStyle>
            <a:lvl1pPr>
              <a:defRPr sz="2000">
                <a:latin typeface="+mn-lt"/>
              </a:defRPr>
            </a:lvl1pPr>
          </a:lstStyle>
          <a:p>
            <a:r>
              <a:rPr lang="en-US"/>
              <a:t>Click to edit quote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7E51B3-B187-5510-113C-862CE543F9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49561" y="3647032"/>
            <a:ext cx="5957887" cy="246221"/>
          </a:xfrm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Quote author, Title, Organization</a:t>
            </a:r>
          </a:p>
        </p:txBody>
      </p:sp>
      <p:pic>
        <p:nvPicPr>
          <p:cNvPr id="8" name="Graphic 7" descr="Quote mark">
            <a:extLst>
              <a:ext uri="{FF2B5EF4-FFF2-40B4-BE49-F238E27FC236}">
                <a16:creationId xmlns:a16="http://schemas.microsoft.com/office/drawing/2014/main" id="{64077A7A-76A3-4EA6-6BF5-2CFADD74DE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71500" y="585788"/>
            <a:ext cx="674370" cy="587754"/>
          </a:xfrm>
          <a:prstGeom prst="rect">
            <a:avLst/>
          </a:prstGeom>
        </p:spPr>
      </p:pic>
      <p:pic>
        <p:nvPicPr>
          <p:cNvPr id="3" name="Graphic 2" descr="Quote mark">
            <a:extLst>
              <a:ext uri="{FF2B5EF4-FFF2-40B4-BE49-F238E27FC236}">
                <a16:creationId xmlns:a16="http://schemas.microsoft.com/office/drawing/2014/main" id="{3884F2AA-E820-B43C-3C64-DA0CC8A69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4846" y="5845760"/>
            <a:ext cx="485654" cy="42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501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84">
          <p15:clr>
            <a:srgbClr val="FBAE40"/>
          </p15:clr>
        </p15:guide>
        <p15:guide id="2" pos="352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B123-B336-56F7-07B9-7157FE92A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9561" y="3159323"/>
            <a:ext cx="5958557" cy="307777"/>
          </a:xfrm>
        </p:spPr>
        <p:txBody>
          <a:bodyPr anchor="b" anchorCtr="0"/>
          <a:lstStyle>
            <a:lvl1pPr>
              <a:defRPr sz="2000">
                <a:latin typeface="+mn-lt"/>
              </a:defRPr>
            </a:lvl1pPr>
          </a:lstStyle>
          <a:p>
            <a:r>
              <a:rPr lang="en-US"/>
              <a:t>Click to edit quote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7E51B3-B187-5510-113C-862CE543F9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49561" y="3647032"/>
            <a:ext cx="5957887" cy="246221"/>
          </a:xfrm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Quote author, Title, Organization</a:t>
            </a:r>
          </a:p>
        </p:txBody>
      </p:sp>
      <p:pic>
        <p:nvPicPr>
          <p:cNvPr id="8" name="Graphic 7" descr="Quote mark">
            <a:extLst>
              <a:ext uri="{FF2B5EF4-FFF2-40B4-BE49-F238E27FC236}">
                <a16:creationId xmlns:a16="http://schemas.microsoft.com/office/drawing/2014/main" id="{64077A7A-76A3-4EA6-6BF5-2CFADD74DE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71500" y="585788"/>
            <a:ext cx="674370" cy="587754"/>
          </a:xfrm>
          <a:prstGeom prst="rect">
            <a:avLst/>
          </a:prstGeom>
        </p:spPr>
      </p:pic>
      <p:pic>
        <p:nvPicPr>
          <p:cNvPr id="3" name="Graphic 2" descr="Quote mark">
            <a:extLst>
              <a:ext uri="{FF2B5EF4-FFF2-40B4-BE49-F238E27FC236}">
                <a16:creationId xmlns:a16="http://schemas.microsoft.com/office/drawing/2014/main" id="{3884F2AA-E820-B43C-3C64-DA0CC8A69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4846" y="5845760"/>
            <a:ext cx="485654" cy="42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501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84">
          <p15:clr>
            <a:srgbClr val="FBAE40"/>
          </p15:clr>
        </p15:guide>
        <p15:guide id="2" pos="352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B123-B336-56F7-07B9-7157FE92A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9561" y="3159323"/>
            <a:ext cx="5958557" cy="307777"/>
          </a:xfrm>
        </p:spPr>
        <p:txBody>
          <a:bodyPr anchor="b" anchorCtr="0"/>
          <a:lstStyle>
            <a:lvl1pPr>
              <a:defRPr sz="2000">
                <a:latin typeface="+mn-lt"/>
              </a:defRPr>
            </a:lvl1pPr>
          </a:lstStyle>
          <a:p>
            <a:r>
              <a:rPr lang="en-US"/>
              <a:t>Click to edit quote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7E51B3-B187-5510-113C-862CE543F9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49561" y="3647032"/>
            <a:ext cx="5957887" cy="246221"/>
          </a:xfrm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Quote author, Title, Organization</a:t>
            </a:r>
          </a:p>
        </p:txBody>
      </p:sp>
      <p:pic>
        <p:nvPicPr>
          <p:cNvPr id="8" name="Graphic 7" descr="Quote mark">
            <a:extLst>
              <a:ext uri="{FF2B5EF4-FFF2-40B4-BE49-F238E27FC236}">
                <a16:creationId xmlns:a16="http://schemas.microsoft.com/office/drawing/2014/main" id="{64077A7A-76A3-4EA6-6BF5-2CFADD74DE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71500" y="585788"/>
            <a:ext cx="674370" cy="587754"/>
          </a:xfrm>
          <a:prstGeom prst="rect">
            <a:avLst/>
          </a:prstGeom>
        </p:spPr>
      </p:pic>
      <p:pic>
        <p:nvPicPr>
          <p:cNvPr id="3" name="Graphic 2" descr="Quote mark">
            <a:extLst>
              <a:ext uri="{FF2B5EF4-FFF2-40B4-BE49-F238E27FC236}">
                <a16:creationId xmlns:a16="http://schemas.microsoft.com/office/drawing/2014/main" id="{3884F2AA-E820-B43C-3C64-DA0CC8A69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4846" y="5845760"/>
            <a:ext cx="485654" cy="42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501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84">
          <p15:clr>
            <a:srgbClr val="FBAE40"/>
          </p15:clr>
        </p15:guide>
        <p15:guide id="2" pos="352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pt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3FD22E-D362-78A6-2219-103E4138CA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7471" y="2220685"/>
            <a:ext cx="3991884" cy="663178"/>
          </a:xfrm>
          <a:prstGeom prst="roundRect">
            <a:avLst>
              <a:gd name="adj" fmla="val 12775"/>
            </a:avLst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</p:spPr>
        <p:txBody>
          <a:bodyPr wrap="none" lIns="182880" tIns="91440" rIns="182880" bIns="91440" anchor="ctr" anchorCtr="0"/>
          <a:lstStyle>
            <a:lvl1pPr marL="0" indent="0" algn="ctr">
              <a:buNone/>
              <a:defRPr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D89376E-3BB0-0414-9125-A137EF9F4E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17471" y="3317965"/>
            <a:ext cx="3991884" cy="663178"/>
          </a:xfrm>
          <a:prstGeom prst="roundRect">
            <a:avLst>
              <a:gd name="adj" fmla="val 12775"/>
            </a:avLst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</p:spPr>
        <p:txBody>
          <a:bodyPr wrap="none" lIns="182880" tIns="91440" rIns="182880" bIns="91440" anchor="ctr" anchorCtr="0"/>
          <a:lstStyle>
            <a:lvl1pPr marL="0" indent="0" algn="ctr">
              <a:buNone/>
              <a:defRPr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D545552-38C6-59C4-C664-F1E24F0794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7471" y="4415245"/>
            <a:ext cx="3991884" cy="663178"/>
          </a:xfrm>
          <a:prstGeom prst="roundRect">
            <a:avLst>
              <a:gd name="adj" fmla="val 12775"/>
            </a:avLst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</p:spPr>
        <p:txBody>
          <a:bodyPr wrap="none" lIns="182880" tIns="91440" rIns="182880" bIns="91440" anchor="ctr" anchorCtr="0"/>
          <a:lstStyle>
            <a:lvl1pPr marL="0" indent="0" algn="ctr">
              <a:buNone/>
              <a:defRPr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3A433-F2D5-7B5B-B3BD-45E3929D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361925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Sans Display" pitchFamily="2" charset="0"/>
              </a:rPr>
              <a:t>© Copyright Microsoft Corporation. All rights reserved. </a:t>
            </a:r>
          </a:p>
        </p:txBody>
      </p:sp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6D0E7ACD-25E9-7FAD-3A11-733954C79A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448" t="32535" r="14401" b="28160"/>
          <a:stretch/>
        </p:blipFill>
        <p:spPr>
          <a:xfrm>
            <a:off x="571500" y="581978"/>
            <a:ext cx="1454782" cy="3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53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Sans Display" pitchFamily="2" charset="0"/>
                <a:ea typeface="Segoe Sans Display" pitchFamily="2" charset="0"/>
                <a:cs typeface="Segoe Sans Displ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Sans Display" pitchFamily="2" charset="0"/>
                <a:ea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683357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55118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18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1" name="Picture 10" descr="A logo of a company&#10;&#10;Description automatically generated">
            <a:extLst>
              <a:ext uri="{FF2B5EF4-FFF2-40B4-BE49-F238E27FC236}">
                <a16:creationId xmlns:a16="http://schemas.microsoft.com/office/drawing/2014/main" id="{CAE62B93-42FC-5FEC-B67B-BA687583F3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448" t="32535" r="14401" b="28160"/>
          <a:stretch/>
        </p:blipFill>
        <p:spPr>
          <a:xfrm>
            <a:off x="571500" y="581978"/>
            <a:ext cx="1454782" cy="3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71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0180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7B5C5-638A-9161-1B9C-2957CA50F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2FE07D-0C02-0E6B-70FE-4E75F1486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99058-3097-DF18-4A03-9026E93F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D68C3-6B6F-4D2B-AC39-970542115CED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B499F-985F-1E6D-0635-F82BC7C7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FF392-284E-BF22-3185-B3AF9AFB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B2FCE-A089-4771-BD40-3FA580C2F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9890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34AFE-ADC9-AC1C-19DB-3821A0E3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A5EBC-8441-7A62-E179-DFBC7EA03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71319-9C35-5D71-23A4-E562DD072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D68C3-6B6F-4D2B-AC39-970542115CED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92B15-F8BD-4C99-751B-75914378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D57F4-41DC-6B38-4D0B-60B36B54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B2FCE-A089-4771-BD40-3FA580C2F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3873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9AD36-9697-7A80-3254-5F3E153B7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57" y="548736"/>
            <a:ext cx="10950086" cy="684055"/>
          </a:xfrm>
        </p:spPr>
        <p:txBody>
          <a:bodyPr/>
          <a:lstStyle>
            <a:lvl1pPr algn="ctr">
              <a:lnSpc>
                <a:spcPct val="90000"/>
              </a:lnSpc>
              <a:defRPr sz="3200">
                <a:latin typeface="Graphik Medium" panose="020B0603030202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9" name="Picture 28" descr="Accenture Song">
            <a:extLst>
              <a:ext uri="{FF2B5EF4-FFF2-40B4-BE49-F238E27FC236}">
                <a16:creationId xmlns:a16="http://schemas.microsoft.com/office/drawing/2014/main" id="{8965CD11-D53B-32B0-FD2B-0CBEB3512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</a:blip>
          <a:srcRect/>
          <a:stretch/>
        </p:blipFill>
        <p:spPr>
          <a:xfrm>
            <a:off x="10455422" y="6343366"/>
            <a:ext cx="1281651" cy="2149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045E59E-BAD4-29A7-47A1-4CFE154A00A4}"/>
              </a:ext>
            </a:extLst>
          </p:cNvPr>
          <p:cNvSpPr/>
          <p:nvPr userDrawn="1"/>
        </p:nvSpPr>
        <p:spPr>
          <a:xfrm>
            <a:off x="0" y="5775158"/>
            <a:ext cx="12192000" cy="1082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58391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CN+MS 2024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E0F88B-2394-BA53-3960-379E8C2D4BB2}"/>
              </a:ext>
            </a:extLst>
          </p:cNvPr>
          <p:cNvSpPr txBox="1"/>
          <p:nvPr userDrawn="1"/>
        </p:nvSpPr>
        <p:spPr>
          <a:xfrm>
            <a:off x="9904614" y="657269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554">
              <a:spcAft>
                <a:spcPts val="1200"/>
              </a:spcAft>
            </a:pPr>
            <a:endParaRPr lang="en-US" sz="1800" noProof="0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293F757F-855A-DF0C-CFB2-70C988210EF8}"/>
              </a:ext>
            </a:extLst>
          </p:cNvPr>
          <p:cNvSpPr txBox="1">
            <a:spLocks/>
          </p:cNvSpPr>
          <p:nvPr userDrawn="1"/>
        </p:nvSpPr>
        <p:spPr>
          <a:xfrm>
            <a:off x="11688026" y="6490026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4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88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32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7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213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656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097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541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1F90F471-3972-4120-B8B3-0237DE626C35}" type="slidenum">
              <a:rPr lang="en-US" sz="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5FEC3B1-2C12-280D-D4D7-D6F39D8F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2578" y="600637"/>
            <a:ext cx="10021722" cy="3352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000"/>
            </a:lvl1pPr>
          </a:lstStyle>
          <a:p>
            <a:r>
              <a:rPr lang="en-US"/>
              <a:t>Place headline here (20pt)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E22CB22-6282-EAA1-CB68-C026ED52FA9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2578" y="1002669"/>
            <a:ext cx="10021722" cy="4567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b="0" i="0">
                <a:latin typeface="Graphik Light" panose="020B0403030202060203" pitchFamily="34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382807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cenario six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195814D-E267-7072-10F7-BF43FCFF4D2E}"/>
              </a:ext>
            </a:extLst>
          </p:cNvPr>
          <p:cNvSpPr>
            <a:spLocks/>
          </p:cNvSpPr>
          <p:nvPr userDrawn="1"/>
        </p:nvSpPr>
        <p:spPr bwMode="auto">
          <a:xfrm>
            <a:off x="2179638" y="304726"/>
            <a:ext cx="4582191" cy="526298"/>
          </a:xfrm>
          <a:prstGeom prst="roundRect">
            <a:avLst/>
          </a:prstGeom>
          <a:solidFill>
            <a:srgbClr val="DDEEF8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bg1">
                <a:lumMod val="75000"/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1148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742">
              <a:spcBef>
                <a:spcPts val="1200"/>
              </a:spcBef>
              <a:buSzPct val="100000"/>
            </a:pPr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7" name="Step 5 Top">
            <a:extLst>
              <a:ext uri="{FF2B5EF4-FFF2-40B4-BE49-F238E27FC236}">
                <a16:creationId xmlns:a16="http://schemas.microsoft.com/office/drawing/2014/main" id="{6A995B05-0623-381A-BC20-075E020B55F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11388" y="1026303"/>
            <a:ext cx="2431246" cy="1131079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1050" b="0" i="0" u="none" strike="noStrike" kern="1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FD8A26-5C7E-ACBF-9993-A64D1853B2F4}"/>
              </a:ext>
            </a:extLst>
          </p:cNvPr>
          <p:cNvSpPr txBox="1">
            <a:spLocks/>
          </p:cNvSpPr>
          <p:nvPr userDrawn="1"/>
        </p:nvSpPr>
        <p:spPr>
          <a:xfrm>
            <a:off x="0" y="304726"/>
            <a:ext cx="2431247" cy="526298"/>
          </a:xfrm>
          <a:custGeom>
            <a:avLst/>
            <a:gdLst>
              <a:gd name="connsiteX0" fmla="*/ 1993 w 2431247"/>
              <a:gd name="connsiteY0" fmla="*/ 0 h 526298"/>
              <a:gd name="connsiteX1" fmla="*/ 2338766 w 2431247"/>
              <a:gd name="connsiteY1" fmla="*/ 0 h 526298"/>
              <a:gd name="connsiteX2" fmla="*/ 2431247 w 2431247"/>
              <a:gd name="connsiteY2" fmla="*/ 92481 h 526298"/>
              <a:gd name="connsiteX3" fmla="*/ 2431247 w 2431247"/>
              <a:gd name="connsiteY3" fmla="*/ 433817 h 526298"/>
              <a:gd name="connsiteX4" fmla="*/ 2338766 w 2431247"/>
              <a:gd name="connsiteY4" fmla="*/ 526298 h 526298"/>
              <a:gd name="connsiteX5" fmla="*/ 1993 w 2431247"/>
              <a:gd name="connsiteY5" fmla="*/ 526298 h 526298"/>
              <a:gd name="connsiteX6" fmla="*/ 0 w 2431247"/>
              <a:gd name="connsiteY6" fmla="*/ 525896 h 526298"/>
              <a:gd name="connsiteX7" fmla="*/ 0 w 2431247"/>
              <a:gd name="connsiteY7" fmla="*/ 402 h 52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1247" h="526298">
                <a:moveTo>
                  <a:pt x="1993" y="0"/>
                </a:moveTo>
                <a:lnTo>
                  <a:pt x="2338766" y="0"/>
                </a:lnTo>
                <a:cubicBezTo>
                  <a:pt x="2389842" y="0"/>
                  <a:pt x="2431247" y="41405"/>
                  <a:pt x="2431247" y="92481"/>
                </a:cubicBezTo>
                <a:lnTo>
                  <a:pt x="2431247" y="433817"/>
                </a:lnTo>
                <a:cubicBezTo>
                  <a:pt x="2431247" y="484893"/>
                  <a:pt x="2389842" y="526298"/>
                  <a:pt x="2338766" y="526298"/>
                </a:cubicBezTo>
                <a:lnTo>
                  <a:pt x="1993" y="526298"/>
                </a:lnTo>
                <a:lnTo>
                  <a:pt x="0" y="525896"/>
                </a:lnTo>
                <a:lnTo>
                  <a:pt x="0" y="402"/>
                </a:lnTo>
                <a:close/>
              </a:path>
            </a:pathLst>
          </a:custGeom>
          <a:gradFill flip="none" rotWithShape="1">
            <a:gsLst>
              <a:gs pos="35000">
                <a:srgbClr val="0078D4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vert="horz" wrap="square" lIns="310896" tIns="0" rIns="0" bIns="0" rtlCol="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i="0" kern="1200" spc="0" baseline="0">
                <a:solidFill>
                  <a:srgbClr val="FFFFFF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0" name="Title 12">
            <a:extLst>
              <a:ext uri="{FF2B5EF4-FFF2-40B4-BE49-F238E27FC236}">
                <a16:creationId xmlns:a16="http://schemas.microsoft.com/office/drawing/2014/main" id="{26B05CF8-4E6B-B8CC-5AA9-B8ED4463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7" y="383209"/>
            <a:ext cx="2043116" cy="369332"/>
          </a:xfrm>
        </p:spPr>
        <p:txBody>
          <a:bodyPr anchor="ctr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75" name="Scenario Level">
            <a:extLst>
              <a:ext uri="{FF2B5EF4-FFF2-40B4-BE49-F238E27FC236}">
                <a16:creationId xmlns:a16="http://schemas.microsoft.com/office/drawing/2014/main" id="{1BB75DAB-4D8A-2933-BB52-0C94AA4816E3}"/>
              </a:ext>
            </a:extLst>
          </p:cNvPr>
          <p:cNvSpPr txBox="1"/>
          <p:nvPr userDrawn="1"/>
        </p:nvSpPr>
        <p:spPr>
          <a:xfrm>
            <a:off x="10895070" y="358721"/>
            <a:ext cx="99224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Segoe UI Semibold" panose="020B0502040204020203" pitchFamily="34" charset="0"/>
              </a:rPr>
              <a:t>Scenario level:</a:t>
            </a:r>
          </a:p>
        </p:txBody>
      </p:sp>
      <p:sp>
        <p:nvSpPr>
          <p:cNvPr id="5" name="Level">
            <a:extLst>
              <a:ext uri="{FF2B5EF4-FFF2-40B4-BE49-F238E27FC236}">
                <a16:creationId xmlns:a16="http://schemas.microsoft.com/office/drawing/2014/main" id="{D78A2D53-01ED-9D74-9712-451C6F32148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430351" y="521099"/>
            <a:ext cx="1456966" cy="175614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100" b="0" i="0" spc="0" baseline="0">
                <a:solidFill>
                  <a:srgbClr val="0078D4"/>
                </a:solidFill>
                <a:latin typeface="+mj-lt"/>
                <a:cs typeface="Segoe UI Semibold" panose="020B0502040204020203" pitchFamily="34" charset="0"/>
              </a:defRPr>
            </a:lvl1pPr>
            <a:lvl2pPr marL="228600" indent="0" algn="r">
              <a:spcBef>
                <a:spcPts val="0"/>
              </a:spcBef>
              <a:buNone/>
              <a:defRPr sz="1100" spc="-20" baseline="0">
                <a:solidFill>
                  <a:srgbClr val="B1B3B3"/>
                </a:solidFill>
              </a:defRPr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r>
              <a:rPr lang="en-US"/>
              <a:t>Click to edit </a:t>
            </a:r>
          </a:p>
        </p:txBody>
      </p:sp>
      <p:sp>
        <p:nvSpPr>
          <p:cNvPr id="84" name="Available with">
            <a:extLst>
              <a:ext uri="{FF2B5EF4-FFF2-40B4-BE49-F238E27FC236}">
                <a16:creationId xmlns:a16="http://schemas.microsoft.com/office/drawing/2014/main" id="{8D8427AA-F015-D373-46E2-2EB1053D80CE}"/>
              </a:ext>
            </a:extLst>
          </p:cNvPr>
          <p:cNvSpPr txBox="1"/>
          <p:nvPr userDrawn="1"/>
        </p:nvSpPr>
        <p:spPr>
          <a:xfrm>
            <a:off x="9126798" y="358721"/>
            <a:ext cx="99224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Segoe UI Semibold" panose="020B0502040204020203" pitchFamily="34" charset="0"/>
              </a:rPr>
              <a:t>Available with:</a:t>
            </a:r>
          </a:p>
        </p:txBody>
      </p:sp>
      <p:sp>
        <p:nvSpPr>
          <p:cNvPr id="103" name="Licenses">
            <a:extLst>
              <a:ext uri="{FF2B5EF4-FFF2-40B4-BE49-F238E27FC236}">
                <a16:creationId xmlns:a16="http://schemas.microsoft.com/office/drawing/2014/main" id="{6B562108-00FE-5F42-7550-13BB7DE58E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9557" y="521100"/>
            <a:ext cx="2969488" cy="169277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100" b="0" i="0" spc="0" baseline="0">
                <a:solidFill>
                  <a:srgbClr val="C03BC4"/>
                </a:solidFill>
                <a:latin typeface="+mj-lt"/>
                <a:cs typeface="Segoe UI Semibold" panose="020B0502040204020203" pitchFamily="34" charset="0"/>
              </a:defRPr>
            </a:lvl1pPr>
            <a:lvl2pPr marL="228600" indent="0" algn="r">
              <a:spcBef>
                <a:spcPts val="0"/>
              </a:spcBef>
              <a:buNone/>
              <a:defRPr sz="1100" spc="-20" baseline="0">
                <a:solidFill>
                  <a:srgbClr val="B1B3B3"/>
                </a:solidFill>
              </a:defRPr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216CED8-8F45-B380-FB1B-B9408979340F}"/>
              </a:ext>
            </a:extLst>
          </p:cNvPr>
          <p:cNvCxnSpPr/>
          <p:nvPr userDrawn="1"/>
        </p:nvCxnSpPr>
        <p:spPr>
          <a:xfrm>
            <a:off x="10357789" y="358721"/>
            <a:ext cx="0" cy="331655"/>
          </a:xfrm>
          <a:prstGeom prst="line">
            <a:avLst/>
          </a:prstGeom>
          <a:ln>
            <a:solidFill>
              <a:srgbClr val="B1B3B3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82157D41-F80D-AE68-F668-478CD741D4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03808" y="429376"/>
            <a:ext cx="4108470" cy="276999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spc="-50" baseline="0">
                <a:solidFill>
                  <a:schemeClr val="tx1"/>
                </a:soli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4" name="Rectangle: Top Corners Rounded 73">
            <a:extLst>
              <a:ext uri="{FF2B5EF4-FFF2-40B4-BE49-F238E27FC236}">
                <a16:creationId xmlns:a16="http://schemas.microsoft.com/office/drawing/2014/main" id="{9C693E26-EC61-AEAC-C1C4-733CBC83CC4A}"/>
              </a:ext>
            </a:extLst>
          </p:cNvPr>
          <p:cNvSpPr>
            <a:spLocks/>
          </p:cNvSpPr>
          <p:nvPr userDrawn="1"/>
        </p:nvSpPr>
        <p:spPr bwMode="auto">
          <a:xfrm rot="16200000" flipV="1">
            <a:off x="6107793" y="-1681313"/>
            <a:ext cx="2612241" cy="8679949"/>
          </a:xfrm>
          <a:custGeom>
            <a:avLst/>
            <a:gdLst>
              <a:gd name="connsiteX0" fmla="*/ 163683 w 2612241"/>
              <a:gd name="connsiteY0" fmla="*/ 0 h 8666696"/>
              <a:gd name="connsiteX1" fmla="*/ 2448558 w 2612241"/>
              <a:gd name="connsiteY1" fmla="*/ 0 h 8666696"/>
              <a:gd name="connsiteX2" fmla="*/ 2612241 w 2612241"/>
              <a:gd name="connsiteY2" fmla="*/ 163683 h 8666696"/>
              <a:gd name="connsiteX3" fmla="*/ 2612241 w 2612241"/>
              <a:gd name="connsiteY3" fmla="*/ 8666696 h 8666696"/>
              <a:gd name="connsiteX4" fmla="*/ 2612241 w 2612241"/>
              <a:gd name="connsiteY4" fmla="*/ 8666696 h 8666696"/>
              <a:gd name="connsiteX5" fmla="*/ 0 w 2612241"/>
              <a:gd name="connsiteY5" fmla="*/ 8666696 h 8666696"/>
              <a:gd name="connsiteX6" fmla="*/ 0 w 2612241"/>
              <a:gd name="connsiteY6" fmla="*/ 8666696 h 8666696"/>
              <a:gd name="connsiteX7" fmla="*/ 0 w 2612241"/>
              <a:gd name="connsiteY7" fmla="*/ 163683 h 8666696"/>
              <a:gd name="connsiteX8" fmla="*/ 163683 w 2612241"/>
              <a:gd name="connsiteY8" fmla="*/ 0 h 8666696"/>
              <a:gd name="connsiteX0" fmla="*/ 0 w 2612241"/>
              <a:gd name="connsiteY0" fmla="*/ 8666696 h 8758136"/>
              <a:gd name="connsiteX1" fmla="*/ 0 w 2612241"/>
              <a:gd name="connsiteY1" fmla="*/ 163683 h 8758136"/>
              <a:gd name="connsiteX2" fmla="*/ 163683 w 2612241"/>
              <a:gd name="connsiteY2" fmla="*/ 0 h 8758136"/>
              <a:gd name="connsiteX3" fmla="*/ 2448558 w 2612241"/>
              <a:gd name="connsiteY3" fmla="*/ 0 h 8758136"/>
              <a:gd name="connsiteX4" fmla="*/ 2612241 w 2612241"/>
              <a:gd name="connsiteY4" fmla="*/ 163683 h 8758136"/>
              <a:gd name="connsiteX5" fmla="*/ 2612241 w 2612241"/>
              <a:gd name="connsiteY5" fmla="*/ 8666696 h 8758136"/>
              <a:gd name="connsiteX6" fmla="*/ 2612241 w 2612241"/>
              <a:gd name="connsiteY6" fmla="*/ 8666696 h 8758136"/>
              <a:gd name="connsiteX7" fmla="*/ 0 w 2612241"/>
              <a:gd name="connsiteY7" fmla="*/ 8666696 h 8758136"/>
              <a:gd name="connsiteX8" fmla="*/ 91440 w 2612241"/>
              <a:gd name="connsiteY8" fmla="*/ 8758136 h 8758136"/>
              <a:gd name="connsiteX0" fmla="*/ 0 w 2612241"/>
              <a:gd name="connsiteY0" fmla="*/ 8666696 h 8666696"/>
              <a:gd name="connsiteX1" fmla="*/ 0 w 2612241"/>
              <a:gd name="connsiteY1" fmla="*/ 163683 h 8666696"/>
              <a:gd name="connsiteX2" fmla="*/ 163683 w 2612241"/>
              <a:gd name="connsiteY2" fmla="*/ 0 h 8666696"/>
              <a:gd name="connsiteX3" fmla="*/ 2448558 w 2612241"/>
              <a:gd name="connsiteY3" fmla="*/ 0 h 8666696"/>
              <a:gd name="connsiteX4" fmla="*/ 2612241 w 2612241"/>
              <a:gd name="connsiteY4" fmla="*/ 163683 h 8666696"/>
              <a:gd name="connsiteX5" fmla="*/ 2612241 w 2612241"/>
              <a:gd name="connsiteY5" fmla="*/ 8666696 h 8666696"/>
              <a:gd name="connsiteX6" fmla="*/ 2612241 w 2612241"/>
              <a:gd name="connsiteY6" fmla="*/ 8666696 h 8666696"/>
              <a:gd name="connsiteX7" fmla="*/ 0 w 2612241"/>
              <a:gd name="connsiteY7" fmla="*/ 8666696 h 8666696"/>
              <a:gd name="connsiteX0" fmla="*/ 0 w 2612241"/>
              <a:gd name="connsiteY0" fmla="*/ 8666696 h 8666696"/>
              <a:gd name="connsiteX1" fmla="*/ 0 w 2612241"/>
              <a:gd name="connsiteY1" fmla="*/ 163683 h 8666696"/>
              <a:gd name="connsiteX2" fmla="*/ 163683 w 2612241"/>
              <a:gd name="connsiteY2" fmla="*/ 0 h 8666696"/>
              <a:gd name="connsiteX3" fmla="*/ 2448558 w 2612241"/>
              <a:gd name="connsiteY3" fmla="*/ 0 h 8666696"/>
              <a:gd name="connsiteX4" fmla="*/ 2612241 w 2612241"/>
              <a:gd name="connsiteY4" fmla="*/ 163683 h 8666696"/>
              <a:gd name="connsiteX5" fmla="*/ 2612241 w 2612241"/>
              <a:gd name="connsiteY5" fmla="*/ 8666696 h 8666696"/>
              <a:gd name="connsiteX6" fmla="*/ 2612241 w 2612241"/>
              <a:gd name="connsiteY6" fmla="*/ 8666696 h 86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12241" h="8666696">
                <a:moveTo>
                  <a:pt x="0" y="8666696"/>
                </a:moveTo>
                <a:lnTo>
                  <a:pt x="0" y="163683"/>
                </a:lnTo>
                <a:cubicBezTo>
                  <a:pt x="0" y="73283"/>
                  <a:pt x="73283" y="0"/>
                  <a:pt x="163683" y="0"/>
                </a:cubicBezTo>
                <a:lnTo>
                  <a:pt x="2448558" y="0"/>
                </a:lnTo>
                <a:cubicBezTo>
                  <a:pt x="2538958" y="0"/>
                  <a:pt x="2612241" y="73283"/>
                  <a:pt x="2612241" y="163683"/>
                </a:cubicBezTo>
                <a:lnTo>
                  <a:pt x="2612241" y="8666696"/>
                </a:lnTo>
                <a:lnTo>
                  <a:pt x="2612241" y="8666696"/>
                </a:lnTo>
              </a:path>
            </a:pathLst>
          </a:custGeom>
          <a:ln w="15875" cap="flat">
            <a:gradFill flip="none" rotWithShape="1">
              <a:gsLst>
                <a:gs pos="0">
                  <a:srgbClr val="0078D4"/>
                </a:gs>
                <a:gs pos="100000">
                  <a:schemeClr val="accent3"/>
                </a:gs>
              </a:gsLst>
              <a:lin ang="16200000" scaled="1"/>
              <a:tileRect/>
            </a:gradFill>
            <a:headEnd type="none" w="lg" len="med"/>
            <a:tailEnd type="none" w="lg" len="med"/>
          </a:ln>
          <a:effectLst>
            <a:outerShdw blurRad="1270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0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8467A5F-7BA2-6E3A-1EFE-31FAA4F5B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05591" y="1247214"/>
            <a:ext cx="210652" cy="210652"/>
            <a:chOff x="5214995" y="-1168400"/>
            <a:chExt cx="431800" cy="4318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514AE07-2437-886C-64BF-90FCDB18900D}"/>
                </a:ext>
              </a:extLst>
            </p:cNvPr>
            <p:cNvSpPr/>
            <p:nvPr/>
          </p:nvSpPr>
          <p:spPr bwMode="auto">
            <a:xfrm>
              <a:off x="5214995" y="-1168400"/>
              <a:ext cx="431800" cy="431800"/>
            </a:xfrm>
            <a:prstGeom prst="ellipse">
              <a:avLst/>
            </a:prstGeom>
            <a:gradFill flip="none" rotWithShape="1">
              <a:gsLst>
                <a:gs pos="60000">
                  <a:srgbClr val="0078D4"/>
                </a:gs>
                <a:gs pos="4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defTabSz="932742">
                <a:spcBef>
                  <a:spcPct val="20000"/>
                </a:spcBef>
                <a:buSzPct val="90000"/>
              </a:pPr>
              <a:endParaRPr lang="en-US" sz="2000" b="1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endParaRPr>
            </a:p>
          </p:txBody>
        </p:sp>
        <p:sp>
          <p:nvSpPr>
            <p:cNvPr id="47" name="Rectangle 89">
              <a:extLst>
                <a:ext uri="{FF2B5EF4-FFF2-40B4-BE49-F238E27FC236}">
                  <a16:creationId xmlns:a16="http://schemas.microsoft.com/office/drawing/2014/main" id="{F1304105-F302-1DA2-7A52-41BBBCC44EED}"/>
                </a:ext>
              </a:extLst>
            </p:cNvPr>
            <p:cNvSpPr/>
            <p:nvPr/>
          </p:nvSpPr>
          <p:spPr bwMode="auto">
            <a:xfrm rot="2700000">
              <a:off x="5334303" y="-1026795"/>
              <a:ext cx="148589" cy="1485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C32FE7B-F07D-C499-EA83-97D8A5B9D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689384" y="1247214"/>
            <a:ext cx="210652" cy="210652"/>
            <a:chOff x="5214995" y="-1168400"/>
            <a:chExt cx="431800" cy="4318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D7ABAD2-6246-A1F3-5E86-044B3D8C3074}"/>
                </a:ext>
              </a:extLst>
            </p:cNvPr>
            <p:cNvSpPr/>
            <p:nvPr/>
          </p:nvSpPr>
          <p:spPr bwMode="auto">
            <a:xfrm>
              <a:off x="5214995" y="-1168400"/>
              <a:ext cx="431800" cy="431800"/>
            </a:xfrm>
            <a:prstGeom prst="ellipse">
              <a:avLst/>
            </a:prstGeom>
            <a:gradFill flip="none" rotWithShape="1">
              <a:gsLst>
                <a:gs pos="60000">
                  <a:srgbClr val="0078D4"/>
                </a:gs>
                <a:gs pos="4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defTabSz="932742">
                <a:spcBef>
                  <a:spcPct val="20000"/>
                </a:spcBef>
                <a:buSzPct val="90000"/>
              </a:pPr>
              <a:endParaRPr lang="en-US" sz="2000" b="1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endParaRPr>
            </a:p>
          </p:txBody>
        </p:sp>
        <p:sp>
          <p:nvSpPr>
            <p:cNvPr id="59" name="Rectangle 89">
              <a:extLst>
                <a:ext uri="{FF2B5EF4-FFF2-40B4-BE49-F238E27FC236}">
                  <a16:creationId xmlns:a16="http://schemas.microsoft.com/office/drawing/2014/main" id="{0E6F2315-5317-6C1E-5DF8-4BE9FE7C7CA6}"/>
                </a:ext>
              </a:extLst>
            </p:cNvPr>
            <p:cNvSpPr/>
            <p:nvPr/>
          </p:nvSpPr>
          <p:spPr bwMode="auto">
            <a:xfrm rot="2700000">
              <a:off x="5334303" y="-1026795"/>
              <a:ext cx="148589" cy="1485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9B13FA4-84C5-6F46-C1BB-22875F9B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1648565" y="3486389"/>
            <a:ext cx="210652" cy="210652"/>
            <a:chOff x="5214995" y="-1168400"/>
            <a:chExt cx="431800" cy="43180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7D4A430-8084-5075-B04A-2E8CDD118B76}"/>
                </a:ext>
              </a:extLst>
            </p:cNvPr>
            <p:cNvSpPr/>
            <p:nvPr/>
          </p:nvSpPr>
          <p:spPr bwMode="auto">
            <a:xfrm>
              <a:off x="5214995" y="-1168400"/>
              <a:ext cx="431800" cy="431800"/>
            </a:xfrm>
            <a:prstGeom prst="ellipse">
              <a:avLst/>
            </a:prstGeom>
            <a:gradFill flip="none" rotWithShape="1">
              <a:gsLst>
                <a:gs pos="60000">
                  <a:srgbClr val="0078D4"/>
                </a:gs>
                <a:gs pos="4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defTabSz="932742">
                <a:spcBef>
                  <a:spcPct val="20000"/>
                </a:spcBef>
                <a:buSzPct val="90000"/>
              </a:pPr>
              <a:endParaRPr lang="en-US" sz="2000" b="1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endParaRPr>
            </a:p>
          </p:txBody>
        </p:sp>
        <p:sp>
          <p:nvSpPr>
            <p:cNvPr id="62" name="Rectangle 89">
              <a:extLst>
                <a:ext uri="{FF2B5EF4-FFF2-40B4-BE49-F238E27FC236}">
                  <a16:creationId xmlns:a16="http://schemas.microsoft.com/office/drawing/2014/main" id="{ABE5358E-92F9-96A5-6FDB-150E91A8AF78}"/>
                </a:ext>
              </a:extLst>
            </p:cNvPr>
            <p:cNvSpPr/>
            <p:nvPr/>
          </p:nvSpPr>
          <p:spPr bwMode="auto">
            <a:xfrm rot="2700000">
              <a:off x="5334303" y="-1026795"/>
              <a:ext cx="148589" cy="1485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FFD46EF-67A1-2B45-C906-05C4ACC2D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5805591" y="3859456"/>
            <a:ext cx="210652" cy="210652"/>
            <a:chOff x="5214995" y="-1168400"/>
            <a:chExt cx="431800" cy="4318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4ED043E-EA90-195B-771E-CE53479D2BC8}"/>
                </a:ext>
              </a:extLst>
            </p:cNvPr>
            <p:cNvSpPr/>
            <p:nvPr/>
          </p:nvSpPr>
          <p:spPr bwMode="auto">
            <a:xfrm>
              <a:off x="5214995" y="-1168400"/>
              <a:ext cx="431800" cy="431800"/>
            </a:xfrm>
            <a:prstGeom prst="ellipse">
              <a:avLst/>
            </a:prstGeom>
            <a:gradFill flip="none" rotWithShape="1">
              <a:gsLst>
                <a:gs pos="60000">
                  <a:srgbClr val="0078D4"/>
                </a:gs>
                <a:gs pos="4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defTabSz="932742">
                <a:spcBef>
                  <a:spcPct val="20000"/>
                </a:spcBef>
                <a:buSzPct val="90000"/>
              </a:pPr>
              <a:endParaRPr lang="en-US" sz="2000" b="1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endParaRPr>
            </a:p>
          </p:txBody>
        </p:sp>
        <p:sp>
          <p:nvSpPr>
            <p:cNvPr id="65" name="Rectangle 89">
              <a:extLst>
                <a:ext uri="{FF2B5EF4-FFF2-40B4-BE49-F238E27FC236}">
                  <a16:creationId xmlns:a16="http://schemas.microsoft.com/office/drawing/2014/main" id="{3853106D-E38A-371E-B378-89F7601572D3}"/>
                </a:ext>
              </a:extLst>
            </p:cNvPr>
            <p:cNvSpPr/>
            <p:nvPr/>
          </p:nvSpPr>
          <p:spPr bwMode="auto">
            <a:xfrm rot="2700000">
              <a:off x="5334303" y="-1026795"/>
              <a:ext cx="148589" cy="1485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B2872BD-57A1-5A98-BBEC-120407B23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689384" y="3859456"/>
            <a:ext cx="210652" cy="210652"/>
            <a:chOff x="5214995" y="-1168400"/>
            <a:chExt cx="431800" cy="4318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C271353-C79B-E3BF-32F5-48C1A526FF02}"/>
                </a:ext>
              </a:extLst>
            </p:cNvPr>
            <p:cNvSpPr/>
            <p:nvPr/>
          </p:nvSpPr>
          <p:spPr bwMode="auto">
            <a:xfrm>
              <a:off x="5214995" y="-1168400"/>
              <a:ext cx="431800" cy="431800"/>
            </a:xfrm>
            <a:prstGeom prst="ellipse">
              <a:avLst/>
            </a:prstGeom>
            <a:gradFill flip="none" rotWithShape="1">
              <a:gsLst>
                <a:gs pos="60000">
                  <a:srgbClr val="0078D4"/>
                </a:gs>
                <a:gs pos="4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defTabSz="932742">
                <a:spcBef>
                  <a:spcPct val="20000"/>
                </a:spcBef>
                <a:buSzPct val="90000"/>
              </a:pPr>
              <a:endParaRPr lang="en-US" sz="2000" b="1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endParaRPr>
            </a:p>
          </p:txBody>
        </p:sp>
        <p:sp>
          <p:nvSpPr>
            <p:cNvPr id="69" name="Rectangle 89">
              <a:extLst>
                <a:ext uri="{FF2B5EF4-FFF2-40B4-BE49-F238E27FC236}">
                  <a16:creationId xmlns:a16="http://schemas.microsoft.com/office/drawing/2014/main" id="{B93F1E4A-9BA7-C4D0-83D8-2451A1DEAD80}"/>
                </a:ext>
              </a:extLst>
            </p:cNvPr>
            <p:cNvSpPr/>
            <p:nvPr/>
          </p:nvSpPr>
          <p:spPr bwMode="auto">
            <a:xfrm rot="2700000">
              <a:off x="5334303" y="-1026795"/>
              <a:ext cx="148589" cy="1485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80" name="Text Placeholder 11">
            <a:extLst>
              <a:ext uri="{FF2B5EF4-FFF2-40B4-BE49-F238E27FC236}">
                <a16:creationId xmlns:a16="http://schemas.microsoft.com/office/drawing/2014/main" id="{05961624-9C51-A7B8-2A60-97B4BCCF5D7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182890" y="2725494"/>
            <a:ext cx="2572262" cy="712876"/>
          </a:xfrm>
          <a:prstGeom prst="roundRect">
            <a:avLst>
              <a:gd name="adj" fmla="val 9576"/>
            </a:avLst>
          </a:prstGeo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en-US" sz="900" dirty="0"/>
            </a:lvl1pPr>
            <a:lvl3pPr>
              <a:defRPr lang="en-US" dirty="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Step 1 Title">
            <a:extLst>
              <a:ext uri="{FF2B5EF4-FFF2-40B4-BE49-F238E27FC236}">
                <a16:creationId xmlns:a16="http://schemas.microsoft.com/office/drawing/2014/main" id="{7E33DF77-DD28-CC24-9FC2-0AD434BCF4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82890" y="1112478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Step 1 Top">
            <a:extLst>
              <a:ext uri="{FF2B5EF4-FFF2-40B4-BE49-F238E27FC236}">
                <a16:creationId xmlns:a16="http://schemas.microsoft.com/office/drawing/2014/main" id="{4B00355E-1235-20E9-A051-604C9CFEC8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82890" y="1438715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Step 1 Title">
            <a:extLst>
              <a:ext uri="{FF2B5EF4-FFF2-40B4-BE49-F238E27FC236}">
                <a16:creationId xmlns:a16="http://schemas.microsoft.com/office/drawing/2014/main" id="{2F0B0E91-BF30-3362-2F5C-B3C5D2B134A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66682" y="1112478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 startAt="2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Step 1 Top">
            <a:extLst>
              <a:ext uri="{FF2B5EF4-FFF2-40B4-BE49-F238E27FC236}">
                <a16:creationId xmlns:a16="http://schemas.microsoft.com/office/drawing/2014/main" id="{4F227FB4-9BBF-2C43-E0ED-95EC51590A0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66682" y="1438715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11">
            <a:extLst>
              <a:ext uri="{FF2B5EF4-FFF2-40B4-BE49-F238E27FC236}">
                <a16:creationId xmlns:a16="http://schemas.microsoft.com/office/drawing/2014/main" id="{A792B995-CAB9-3EE3-9521-7A8C4BAE128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950475" y="2725494"/>
            <a:ext cx="2572262" cy="712876"/>
          </a:xfrm>
          <a:prstGeom prst="roundRect">
            <a:avLst>
              <a:gd name="adj" fmla="val 9576"/>
            </a:avLst>
          </a:prstGeo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en-US" sz="900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Step 1 Title">
            <a:extLst>
              <a:ext uri="{FF2B5EF4-FFF2-40B4-BE49-F238E27FC236}">
                <a16:creationId xmlns:a16="http://schemas.microsoft.com/office/drawing/2014/main" id="{78B57A65-16AE-5996-C81D-89A1171052D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950475" y="1112478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 startAt="3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Step 1 Top">
            <a:extLst>
              <a:ext uri="{FF2B5EF4-FFF2-40B4-BE49-F238E27FC236}">
                <a16:creationId xmlns:a16="http://schemas.microsoft.com/office/drawing/2014/main" id="{6B743263-A0E0-B08F-8640-1A6F2A47401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950475" y="1438715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1" name="Text Placeholder 11">
            <a:extLst>
              <a:ext uri="{FF2B5EF4-FFF2-40B4-BE49-F238E27FC236}">
                <a16:creationId xmlns:a16="http://schemas.microsoft.com/office/drawing/2014/main" id="{DC2F211B-3573-06B9-E31E-1BD1F5F8E1D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066682" y="2725494"/>
            <a:ext cx="2572262" cy="712876"/>
          </a:xfrm>
          <a:prstGeom prst="roundRect">
            <a:avLst>
              <a:gd name="adj" fmla="val 9576"/>
            </a:avLst>
          </a:prstGeo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en-US" sz="900" dirty="0"/>
            </a:lvl1pPr>
            <a:lvl3pPr>
              <a:defRPr lang="en-US" dirty="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11">
            <a:extLst>
              <a:ext uri="{FF2B5EF4-FFF2-40B4-BE49-F238E27FC236}">
                <a16:creationId xmlns:a16="http://schemas.microsoft.com/office/drawing/2014/main" id="{B7B6A3B2-F891-96DB-EDD6-15440AF2E8C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182890" y="5334522"/>
            <a:ext cx="2572262" cy="712876"/>
          </a:xfrm>
          <a:prstGeom prst="roundRect">
            <a:avLst>
              <a:gd name="adj" fmla="val 9576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/>
            </a:lvl1pPr>
            <a:lvl2pPr marL="0" indent="0">
              <a:spcBef>
                <a:spcPts val="0"/>
              </a:spcBef>
              <a:spcAft>
                <a:spcPts val="200"/>
              </a:spcAft>
              <a:buNone/>
              <a:defRPr sz="900"/>
            </a:lvl2pPr>
            <a:lvl3pPr marL="0" indent="0">
              <a:spcBef>
                <a:spcPts val="0"/>
              </a:spcBef>
              <a:spcAft>
                <a:spcPts val="100"/>
              </a:spcAft>
              <a:buNone/>
              <a:defRPr sz="900">
                <a:latin typeface="+mj-lt"/>
              </a:defRPr>
            </a:lvl3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104" name="Step 1 Title">
            <a:extLst>
              <a:ext uri="{FF2B5EF4-FFF2-40B4-BE49-F238E27FC236}">
                <a16:creationId xmlns:a16="http://schemas.microsoft.com/office/drawing/2014/main" id="{0F93BF10-EBCF-85EF-D1B2-A7563451D7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182890" y="3725103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 startAt="6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Step 1 Top">
            <a:extLst>
              <a:ext uri="{FF2B5EF4-FFF2-40B4-BE49-F238E27FC236}">
                <a16:creationId xmlns:a16="http://schemas.microsoft.com/office/drawing/2014/main" id="{C1C2FA4E-D061-ECCE-C8BB-24C647D6010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182890" y="4050957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9" name="Step 1 Title">
            <a:extLst>
              <a:ext uri="{FF2B5EF4-FFF2-40B4-BE49-F238E27FC236}">
                <a16:creationId xmlns:a16="http://schemas.microsoft.com/office/drawing/2014/main" id="{9CB910C7-53F5-CD35-F7B3-ED8F5DD4F6A1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066682" y="3725103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 startAt="5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0" name="Step 1 Top">
            <a:extLst>
              <a:ext uri="{FF2B5EF4-FFF2-40B4-BE49-F238E27FC236}">
                <a16:creationId xmlns:a16="http://schemas.microsoft.com/office/drawing/2014/main" id="{E81FD2D6-1B95-AE76-667E-A7ADD3CD3A5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066682" y="4050957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1" name="Text Placeholder 11">
            <a:extLst>
              <a:ext uri="{FF2B5EF4-FFF2-40B4-BE49-F238E27FC236}">
                <a16:creationId xmlns:a16="http://schemas.microsoft.com/office/drawing/2014/main" id="{FC68DE7A-EB9D-4A01-4BAC-B775ADA5B66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950475" y="5334522"/>
            <a:ext cx="2572262" cy="712876"/>
          </a:xfrm>
          <a:prstGeom prst="roundRect">
            <a:avLst>
              <a:gd name="adj" fmla="val 9576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en-US" sz="900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2" name="Step 1 Title">
            <a:extLst>
              <a:ext uri="{FF2B5EF4-FFF2-40B4-BE49-F238E27FC236}">
                <a16:creationId xmlns:a16="http://schemas.microsoft.com/office/drawing/2014/main" id="{A1FCE115-20B6-1C4D-4833-053AE41AEBD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950475" y="3725103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indent="-114300" algn="l">
              <a:buFont typeface="+mj-lt"/>
              <a:buAutoNum type="arabicPeriod" startAt="4"/>
              <a:defRPr sz="1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3" name="Step 1 Top">
            <a:extLst>
              <a:ext uri="{FF2B5EF4-FFF2-40B4-BE49-F238E27FC236}">
                <a16:creationId xmlns:a16="http://schemas.microsoft.com/office/drawing/2014/main" id="{3D5F63B4-9275-D6B7-3A0E-699C0C868EA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950475" y="4050957"/>
            <a:ext cx="2572262" cy="626701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1">
            <a:extLst>
              <a:ext uri="{FF2B5EF4-FFF2-40B4-BE49-F238E27FC236}">
                <a16:creationId xmlns:a16="http://schemas.microsoft.com/office/drawing/2014/main" id="{10084D1F-A3DD-D1B3-2BFA-AD9C1194CE6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066682" y="5334522"/>
            <a:ext cx="2572262" cy="712876"/>
          </a:xfrm>
          <a:prstGeom prst="roundRect">
            <a:avLst>
              <a:gd name="adj" fmla="val 9576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100"/>
              </a:spcAft>
              <a:buNone/>
              <a:defRPr sz="900"/>
            </a:lvl1pPr>
            <a:lvl2pPr marL="0" indent="0">
              <a:spcBef>
                <a:spcPts val="0"/>
              </a:spcBef>
              <a:spcAft>
                <a:spcPts val="200"/>
              </a:spcAft>
              <a:buNone/>
              <a:defRPr sz="900"/>
            </a:lvl2pPr>
            <a:lvl3pPr marL="0" indent="0">
              <a:spcBef>
                <a:spcPts val="0"/>
              </a:spcBef>
              <a:spcAft>
                <a:spcPts val="100"/>
              </a:spcAft>
              <a:buNone/>
              <a:defRPr sz="900">
                <a:latin typeface="+mj-lt"/>
              </a:defRPr>
            </a:lvl3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7" name="Footnote">
            <a:extLst>
              <a:ext uri="{FF2B5EF4-FFF2-40B4-BE49-F238E27FC236}">
                <a16:creationId xmlns:a16="http://schemas.microsoft.com/office/drawing/2014/main" id="{AC05EA29-0447-0506-FB1B-E11117B0DF2E}"/>
              </a:ext>
            </a:extLst>
          </p:cNvPr>
          <p:cNvSpPr txBox="1">
            <a:spLocks/>
          </p:cNvSpPr>
          <p:nvPr userDrawn="1"/>
        </p:nvSpPr>
        <p:spPr>
          <a:xfrm>
            <a:off x="320040" y="6100066"/>
            <a:ext cx="959741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7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30000" noProof="0">
                <a:solidFill>
                  <a:schemeClr val="tx1"/>
                </a:solidFill>
                <a:latin typeface="+mn-lt"/>
              </a:rPr>
              <a:t>1</a:t>
            </a:r>
            <a:r>
              <a:rPr lang="en-US" noProof="0">
                <a:solidFill>
                  <a:schemeClr val="tx1"/>
                </a:solidFill>
                <a:latin typeface="+mn-lt"/>
              </a:rPr>
              <a:t>Access M365 Copilot Chat at </a:t>
            </a:r>
            <a:r>
              <a:rPr lang="en-US" noProof="0">
                <a:solidFill>
                  <a:schemeClr val="tx1"/>
                </a:solidFill>
                <a:latin typeface="+mn-lt"/>
                <a:hlinkClick r:id="rId2"/>
              </a:rPr>
              <a:t>m365copilot.com</a:t>
            </a:r>
            <a:r>
              <a:rPr lang="en-US" noProof="0">
                <a:solidFill>
                  <a:schemeClr val="tx1"/>
                </a:solidFill>
                <a:latin typeface="+mn-lt"/>
              </a:rPr>
              <a:t>, or the Microsoft 365 Copilot Chat mobile app and set toggle to “Web”.</a:t>
            </a:r>
          </a:p>
          <a:p>
            <a:r>
              <a:rPr lang="en-US" baseline="30000" noProof="0">
                <a:solidFill>
                  <a:schemeClr val="tx1"/>
                </a:solidFill>
                <a:latin typeface="+mn-lt"/>
              </a:rPr>
              <a:t>2</a:t>
            </a:r>
            <a:r>
              <a:rPr lang="en-US" noProof="0">
                <a:solidFill>
                  <a:schemeClr val="tx1"/>
                </a:solidFill>
                <a:latin typeface="+mn-lt"/>
              </a:rPr>
              <a:t>Access M365 Copilot Chat at </a:t>
            </a:r>
            <a:r>
              <a:rPr lang="en-US" noProof="0">
                <a:solidFill>
                  <a:schemeClr val="tx1"/>
                </a:solidFill>
                <a:latin typeface="+mn-lt"/>
                <a:hlinkClick r:id="rId2"/>
              </a:rPr>
              <a:t>m365copilot.com</a:t>
            </a:r>
            <a:r>
              <a:rPr lang="en-US" noProof="0">
                <a:solidFill>
                  <a:schemeClr val="tx1"/>
                </a:solidFill>
                <a:latin typeface="+mn-lt"/>
              </a:rPr>
              <a:t>, the Microsoft 365 Copilot Chat mobile app, or the M365 Copilot Chat app in Teams, and set toggle to “Work”.</a:t>
            </a:r>
          </a:p>
          <a:p>
            <a:r>
              <a:rPr lang="en-US" baseline="30000" noProof="0">
                <a:solidFill>
                  <a:schemeClr val="tx1"/>
                </a:solidFill>
                <a:latin typeface="+mn-lt"/>
              </a:rPr>
              <a:t>3</a:t>
            </a:r>
            <a:r>
              <a:rPr lang="en-US" noProof="0">
                <a:solidFill>
                  <a:schemeClr val="tx1"/>
                </a:solidFill>
                <a:latin typeface="+mn-lt"/>
              </a:rPr>
              <a:t>Agents allow Copilot to access your organization-specific apps. In the past this would have required an API call to get data from a system of record.</a:t>
            </a:r>
          </a:p>
          <a:p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The content in this example scenario is for demonstration purposes only. You should evaluate how Copilot aligns with your organization’s business processes, regulatory requirements, and responsible AI principles.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1FD8182-9192-3293-3C25-613D50894B80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320721" y="4709762"/>
            <a:ext cx="1131651" cy="219456"/>
          </a:xfrm>
          <a:prstGeom prst="roundRect">
            <a:avLst>
              <a:gd name="adj" fmla="val 50000"/>
            </a:avLst>
          </a:prstGeom>
          <a:solidFill>
            <a:srgbClr val="C03BC4"/>
          </a:solidFill>
          <a:ln w="12700">
            <a:solidFill>
              <a:srgbClr val="C03BC4"/>
            </a:solidFill>
          </a:ln>
          <a:effectLst>
            <a:outerShdw blurRad="63500" dist="63500" dir="2700000" algn="tl" rotWithShape="0">
              <a:prstClr val="black">
                <a:alpha val="20000"/>
              </a:prstClr>
            </a:outerShdw>
          </a:effectLst>
        </p:spPr>
        <p:txBody>
          <a:bodyPr lIns="0" tIns="36576" rIns="0" bIns="36576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DD81CAF3-1B44-C8D0-3BB0-F3DD087633FA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320721" y="3467940"/>
            <a:ext cx="1131650" cy="219456"/>
          </a:xfrm>
          <a:prstGeom prst="roundRect">
            <a:avLst>
              <a:gd name="adj" fmla="val 50000"/>
            </a:avLst>
          </a:prstGeom>
          <a:solidFill>
            <a:srgbClr val="0078D4"/>
          </a:solidFill>
          <a:ln w="12700">
            <a:solidFill>
              <a:srgbClr val="0078D4"/>
            </a:solidFill>
          </a:ln>
          <a:effectLst>
            <a:outerShdw blurRad="63500" dist="63500" dir="2700000" algn="tl" rotWithShape="0">
              <a:prstClr val="black">
                <a:alpha val="20000"/>
              </a:prstClr>
            </a:outerShdw>
          </a:effectLst>
        </p:spPr>
        <p:txBody>
          <a:bodyPr lIns="0" tIns="36576" rIns="0" bIns="36576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14DD3BF-4C96-8DF8-E5C1-BF66F764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280" y="6409515"/>
            <a:ext cx="401004" cy="365125"/>
          </a:xfrm>
          <a:prstGeom prst="rect">
            <a:avLst/>
          </a:prstGeom>
        </p:spPr>
        <p:txBody>
          <a:bodyPr/>
          <a:lstStyle>
            <a:lvl1pPr algn="ctr">
              <a:defRPr lang="en-US" sz="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BCB20294-7463-45E0-952B-417A59F582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34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y Differenti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429D88A-22EB-011F-7ED7-060B15FEFB77}"/>
              </a:ext>
            </a:extLst>
          </p:cNvPr>
          <p:cNvSpPr/>
          <p:nvPr userDrawn="1"/>
        </p:nvSpPr>
        <p:spPr bwMode="auto">
          <a:xfrm>
            <a:off x="0" y="-1"/>
            <a:ext cx="12192000" cy="2151417"/>
          </a:xfrm>
          <a:custGeom>
            <a:avLst/>
            <a:gdLst>
              <a:gd name="connsiteX0" fmla="*/ 0 w 12192000"/>
              <a:gd name="connsiteY0" fmla="*/ 0 h 2151417"/>
              <a:gd name="connsiteX1" fmla="*/ 12192000 w 12192000"/>
              <a:gd name="connsiteY1" fmla="*/ 0 h 2151417"/>
              <a:gd name="connsiteX2" fmla="*/ 12192000 w 12192000"/>
              <a:gd name="connsiteY2" fmla="*/ 1813560 h 2151417"/>
              <a:gd name="connsiteX3" fmla="*/ 4619672 w 12192000"/>
              <a:gd name="connsiteY3" fmla="*/ 1813560 h 2151417"/>
              <a:gd name="connsiteX4" fmla="*/ 4307841 w 12192000"/>
              <a:gd name="connsiteY4" fmla="*/ 2125391 h 2151417"/>
              <a:gd name="connsiteX5" fmla="*/ 4307841 w 12192000"/>
              <a:gd name="connsiteY5" fmla="*/ 2151417 h 2151417"/>
              <a:gd name="connsiteX6" fmla="*/ 0 w 12192000"/>
              <a:gd name="connsiteY6" fmla="*/ 2151417 h 2151417"/>
              <a:gd name="connsiteX7" fmla="*/ 0 w 12192000"/>
              <a:gd name="connsiteY7" fmla="*/ 0 h 215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151417">
                <a:moveTo>
                  <a:pt x="0" y="0"/>
                </a:moveTo>
                <a:lnTo>
                  <a:pt x="12192000" y="0"/>
                </a:lnTo>
                <a:lnTo>
                  <a:pt x="12192000" y="1813560"/>
                </a:lnTo>
                <a:lnTo>
                  <a:pt x="4619672" y="1813560"/>
                </a:lnTo>
                <a:cubicBezTo>
                  <a:pt x="4447452" y="1813560"/>
                  <a:pt x="4307841" y="1953171"/>
                  <a:pt x="4307841" y="2125391"/>
                </a:cubicBezTo>
                <a:lnTo>
                  <a:pt x="4307841" y="2151417"/>
                </a:lnTo>
                <a:lnTo>
                  <a:pt x="0" y="21514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004925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EB6C96E3-B02C-43AF-E658-428651FA4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6043852" y="370871"/>
            <a:ext cx="4584831" cy="7711465"/>
          </a:xfrm>
          <a:prstGeom prst="round2SameRect">
            <a:avLst>
              <a:gd name="adj1" fmla="val 4036"/>
              <a:gd name="adj2" fmla="val 0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Picture Placeholder 56">
            <a:extLst>
              <a:ext uri="{FF2B5EF4-FFF2-40B4-BE49-F238E27FC236}">
                <a16:creationId xmlns:a16="http://schemas.microsoft.com/office/drawing/2014/main" id="{CCCF1159-71BD-D20F-FE78-8963CB64A55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68706" y="2111725"/>
            <a:ext cx="7516368" cy="4233672"/>
          </a:xfrm>
          <a:prstGeom prst="rect">
            <a:avLst/>
          </a:prstGeom>
          <a:solidFill>
            <a:schemeClr val="bg1"/>
          </a:solidFill>
        </p:spPr>
        <p:txBody>
          <a:bodyPr bIns="91440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on the icon to add Image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03477E80-CAE1-DD42-1452-AC0602594C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88263" y="2248382"/>
            <a:ext cx="3621024" cy="786384"/>
          </a:xfr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921799A4-6F69-314E-AB6C-21AF4393117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8263" y="3370394"/>
            <a:ext cx="3621024" cy="786384"/>
          </a:xfr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9937B16B-15DB-F73E-EE36-B1B53A27B63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8263" y="4492406"/>
            <a:ext cx="3621024" cy="786384"/>
          </a:xfr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16DC85F3-18EB-D068-EC58-7955B00F08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8263" y="5614416"/>
            <a:ext cx="3621024" cy="786384"/>
          </a:xfr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 styles</a:t>
            </a:r>
          </a:p>
        </p:txBody>
      </p:sp>
      <p:sp>
        <p:nvSpPr>
          <p:cNvPr id="27" name="Picture Placeholder 56">
            <a:extLst>
              <a:ext uri="{FF2B5EF4-FFF2-40B4-BE49-F238E27FC236}">
                <a16:creationId xmlns:a16="http://schemas.microsoft.com/office/drawing/2014/main" id="{E260874D-C856-B7DE-F08E-FC4D3EF7BCE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916944" y="293237"/>
            <a:ext cx="927394" cy="927392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/>
              <a:t>Add icon/</a:t>
            </a:r>
            <a:br>
              <a:rPr lang="en-US"/>
            </a:br>
            <a:r>
              <a:rPr lang="en-US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040848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966 2.59259E-6 L -1.04167E-6 2.59259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966 -2.59259E-6 L -1.04167E-6 -2.59259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966 3.7037E-6 L -1.04167E-6 3.7037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966 4.07407E-6 L -1.04167E-6 4.07407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1"/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1"/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1"/>
    </p:bldLst>
  </p:timing>
  <p:extLst>
    <p:ext uri="{DCECCB84-F9BA-43D5-87BE-67443E8EF086}">
      <p15:sldGuideLst xmlns:p15="http://schemas.microsoft.com/office/powerpoint/2012/main">
        <p15:guide id="28" orient="horz" pos="86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replaceabl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4958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4958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0AF0F7-CB9D-430F-0371-DEAB62BB5B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33" b="23633"/>
          <a:stretch/>
        </p:blipFill>
        <p:spPr>
          <a:xfrm>
            <a:off x="396403" y="581978"/>
            <a:ext cx="1454782" cy="343851"/>
          </a:xfrm>
          <a:prstGeom prst="rect">
            <a:avLst/>
          </a:prstGeom>
        </p:spPr>
      </p:pic>
      <p:sp>
        <p:nvSpPr>
          <p:cNvPr id="2" name="Picture Placeholder" descr="Picture placeholder">
            <a:extLst>
              <a:ext uri="{FF2B5EF4-FFF2-40B4-BE49-F238E27FC236}">
                <a16:creationId xmlns:a16="http://schemas.microsoft.com/office/drawing/2014/main" id="{9BD5030A-DADA-E973-A194-2BD6C3CE6D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tx2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04605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26.xml"/><Relationship Id="rId42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52.xml"/><Relationship Id="rId63" Type="http://schemas.openxmlformats.org/officeDocument/2006/relationships/slideLayout" Target="../slideLayouts/slideLayout68.xml"/><Relationship Id="rId68" Type="http://schemas.openxmlformats.org/officeDocument/2006/relationships/slideLayout" Target="../slideLayouts/slideLayout73.xml"/><Relationship Id="rId84" Type="http://schemas.openxmlformats.org/officeDocument/2006/relationships/image" Target="../media/image2.svg"/><Relationship Id="rId1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16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53" Type="http://schemas.openxmlformats.org/officeDocument/2006/relationships/slideLayout" Target="../slideLayouts/slideLayout58.xml"/><Relationship Id="rId58" Type="http://schemas.openxmlformats.org/officeDocument/2006/relationships/slideLayout" Target="../slideLayouts/slideLayout63.xml"/><Relationship Id="rId74" Type="http://schemas.openxmlformats.org/officeDocument/2006/relationships/slideLayout" Target="../slideLayouts/slideLayout79.xml"/><Relationship Id="rId79" Type="http://schemas.openxmlformats.org/officeDocument/2006/relationships/slideLayout" Target="../slideLayouts/slideLayout84.xml"/><Relationship Id="rId5" Type="http://schemas.openxmlformats.org/officeDocument/2006/relationships/slideLayout" Target="../slideLayouts/slideLayout10.xml"/><Relationship Id="rId61" Type="http://schemas.openxmlformats.org/officeDocument/2006/relationships/slideLayout" Target="../slideLayouts/slideLayout66.xml"/><Relationship Id="rId82" Type="http://schemas.openxmlformats.org/officeDocument/2006/relationships/theme" Target="../theme/theme4.xml"/><Relationship Id="rId1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8.xml"/><Relationship Id="rId48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9.xml"/><Relationship Id="rId69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82.xml"/><Relationship Id="rId8" Type="http://schemas.openxmlformats.org/officeDocument/2006/relationships/slideLayout" Target="../slideLayouts/slideLayout13.xml"/><Relationship Id="rId51" Type="http://schemas.openxmlformats.org/officeDocument/2006/relationships/slideLayout" Target="../slideLayouts/slideLayout56.xml"/><Relationship Id="rId72" Type="http://schemas.openxmlformats.org/officeDocument/2006/relationships/slideLayout" Target="../slideLayouts/slideLayout77.xml"/><Relationship Id="rId80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51.xml"/><Relationship Id="rId59" Type="http://schemas.openxmlformats.org/officeDocument/2006/relationships/slideLayout" Target="../slideLayouts/slideLayout64.xml"/><Relationship Id="rId67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25.xml"/><Relationship Id="rId41" Type="http://schemas.openxmlformats.org/officeDocument/2006/relationships/slideLayout" Target="../slideLayouts/slideLayout46.xml"/><Relationship Id="rId54" Type="http://schemas.openxmlformats.org/officeDocument/2006/relationships/slideLayout" Target="../slideLayouts/slideLayout59.xml"/><Relationship Id="rId62" Type="http://schemas.openxmlformats.org/officeDocument/2006/relationships/slideLayout" Target="../slideLayouts/slideLayout67.xml"/><Relationship Id="rId70" Type="http://schemas.openxmlformats.org/officeDocument/2006/relationships/slideLayout" Target="../slideLayouts/slideLayout75.xml"/><Relationship Id="rId75" Type="http://schemas.openxmlformats.org/officeDocument/2006/relationships/slideLayout" Target="../slideLayouts/slideLayout80.xml"/><Relationship Id="rId83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49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5.xml"/><Relationship Id="rId31" Type="http://schemas.openxmlformats.org/officeDocument/2006/relationships/slideLayout" Target="../slideLayouts/slideLayout36.xml"/><Relationship Id="rId44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65.xml"/><Relationship Id="rId65" Type="http://schemas.openxmlformats.org/officeDocument/2006/relationships/slideLayout" Target="../slideLayouts/slideLayout70.xml"/><Relationship Id="rId73" Type="http://schemas.openxmlformats.org/officeDocument/2006/relationships/slideLayout" Target="../slideLayouts/slideLayout78.xml"/><Relationship Id="rId78" Type="http://schemas.openxmlformats.org/officeDocument/2006/relationships/slideLayout" Target="../slideLayouts/slideLayout83.xml"/><Relationship Id="rId81" Type="http://schemas.openxmlformats.org/officeDocument/2006/relationships/slideLayout" Target="../slideLayouts/slideLayout8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9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5.xml"/><Relationship Id="rId55" Type="http://schemas.openxmlformats.org/officeDocument/2006/relationships/slideLayout" Target="../slideLayouts/slideLayout60.xml"/><Relationship Id="rId76" Type="http://schemas.openxmlformats.org/officeDocument/2006/relationships/slideLayout" Target="../slideLayouts/slideLayout81.xml"/><Relationship Id="rId7" Type="http://schemas.openxmlformats.org/officeDocument/2006/relationships/slideLayout" Target="../slideLayouts/slideLayout12.xml"/><Relationship Id="rId71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.xml"/><Relationship Id="rId29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29.xml"/><Relationship Id="rId40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50.xml"/><Relationship Id="rId66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16AA6-7BAE-48E9-A6DB-33C7D7A17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7813" y="6480578"/>
            <a:ext cx="381600" cy="132523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800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2D51E3-A1D7-490E-A8E4-BCE05E45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11460213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0ECA2-8DCA-43AA-8405-1F532ACC0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717675"/>
            <a:ext cx="11428412" cy="4324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214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800"/>
        </a:spcBef>
        <a:buFont typeface="Graphik" panose="020B05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>
          <p15:clr>
            <a:srgbClr val="5ACBF0"/>
          </p15:clr>
        </p15:guide>
        <p15:guide id="2" pos="622">
          <p15:clr>
            <a:srgbClr val="C35EA4"/>
          </p15:clr>
        </p15:guide>
        <p15:guide id="3" pos="860">
          <p15:clr>
            <a:srgbClr val="A4A3A4"/>
          </p15:clr>
        </p15:guide>
        <p15:guide id="4" pos="1241">
          <p15:clr>
            <a:srgbClr val="A4A3A4"/>
          </p15:clr>
        </p15:guide>
        <p15:guide id="5" pos="1480">
          <p15:clr>
            <a:srgbClr val="A4A3A4"/>
          </p15:clr>
        </p15:guide>
        <p15:guide id="6" pos="1861">
          <p15:clr>
            <a:srgbClr val="A4A3A4"/>
          </p15:clr>
        </p15:guide>
        <p15:guide id="7" pos="2100">
          <p15:clr>
            <a:srgbClr val="A4A3A4"/>
          </p15:clr>
        </p15:guide>
        <p15:guide id="8" pos="2482">
          <p15:clr>
            <a:srgbClr val="A4A3A4"/>
          </p15:clr>
        </p15:guide>
        <p15:guide id="9" pos="2719">
          <p15:clr>
            <a:srgbClr val="A4A3A4"/>
          </p15:clr>
        </p15:guide>
        <p15:guide id="10" pos="3101">
          <p15:clr>
            <a:srgbClr val="A4A3A4"/>
          </p15:clr>
        </p15:guide>
        <p15:guide id="11" pos="3338">
          <p15:clr>
            <a:srgbClr val="A4A3A4"/>
          </p15:clr>
        </p15:guide>
        <p15:guide id="12" pos="3720">
          <p15:clr>
            <a:srgbClr val="A4A3A4"/>
          </p15:clr>
        </p15:guide>
        <p15:guide id="13" pos="3959">
          <p15:clr>
            <a:srgbClr val="A4A3A4"/>
          </p15:clr>
        </p15:guide>
        <p15:guide id="14" pos="4340">
          <p15:clr>
            <a:srgbClr val="A4A3A4"/>
          </p15:clr>
        </p15:guide>
        <p15:guide id="15" pos="4578">
          <p15:clr>
            <a:srgbClr val="A4A3A4"/>
          </p15:clr>
        </p15:guide>
        <p15:guide id="16" pos="4960">
          <p15:clr>
            <a:srgbClr val="A4A3A4"/>
          </p15:clr>
        </p15:guide>
        <p15:guide id="17" pos="5198">
          <p15:clr>
            <a:srgbClr val="A4A3A4"/>
          </p15:clr>
        </p15:guide>
        <p15:guide id="18" pos="5580">
          <p15:clr>
            <a:srgbClr val="A4A3A4"/>
          </p15:clr>
        </p15:guide>
        <p15:guide id="19" pos="5818">
          <p15:clr>
            <a:srgbClr val="A4A3A4"/>
          </p15:clr>
        </p15:guide>
        <p15:guide id="20" pos="6199">
          <p15:clr>
            <a:srgbClr val="A4A3A4"/>
          </p15:clr>
        </p15:guide>
        <p15:guide id="21" pos="6438">
          <p15:clr>
            <a:srgbClr val="A4A3A4"/>
          </p15:clr>
        </p15:guide>
        <p15:guide id="22" pos="6820">
          <p15:clr>
            <a:srgbClr val="A4A3A4"/>
          </p15:clr>
        </p15:guide>
        <p15:guide id="23" pos="7057">
          <p15:clr>
            <a:srgbClr val="C35EA4"/>
          </p15:clr>
        </p15:guide>
        <p15:guide id="24" pos="7439">
          <p15:clr>
            <a:srgbClr val="5ACBF0"/>
          </p15:clr>
        </p15:guide>
        <p15:guide id="25" orient="horz" pos="240">
          <p15:clr>
            <a:srgbClr val="5ACBF0"/>
          </p15:clr>
        </p15:guide>
        <p15:guide id="26" orient="horz" pos="4148">
          <p15:clr>
            <a:srgbClr val="5ACBF0"/>
          </p15:clr>
        </p15:guide>
        <p15:guide id="27" orient="horz" pos="4084">
          <p15:clr>
            <a:srgbClr val="5ACBF0"/>
          </p15:clr>
        </p15:guide>
        <p15:guide id="28" orient="horz" pos="3976">
          <p15:clr>
            <a:srgbClr val="9FCC3B"/>
          </p15:clr>
        </p15:guide>
        <p15:guide id="29" orient="horz" pos="3806">
          <p15:clr>
            <a:srgbClr val="C35EA4"/>
          </p15:clr>
        </p15:guide>
        <p15:guide id="30" orient="horz" pos="911">
          <p15:clr>
            <a:srgbClr val="9FCC3B"/>
          </p15:clr>
        </p15:guide>
        <p15:guide id="31" orient="horz" pos="1082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1000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(bullet 20pt)</a:t>
            </a:r>
          </a:p>
          <a:p>
            <a:pPr lvl="1"/>
            <a:r>
              <a:rPr lang="en-US"/>
              <a:t>Second level (bullet 20pt)</a:t>
            </a:r>
          </a:p>
          <a:p>
            <a:pPr lvl="2"/>
            <a:r>
              <a:rPr lang="en-US"/>
              <a:t>Third level (bullet 20pt)</a:t>
            </a:r>
          </a:p>
          <a:p>
            <a:pPr lvl="3"/>
            <a:r>
              <a:rPr lang="en-US"/>
              <a:t>Fourth level (bullet 18pt)</a:t>
            </a:r>
          </a:p>
          <a:p>
            <a:pPr lvl="4"/>
            <a:r>
              <a:rPr lang="en-US"/>
              <a:t>Fifth level (bullet 18pt)</a:t>
            </a:r>
          </a:p>
          <a:p>
            <a:pPr lvl="5"/>
            <a:r>
              <a:rPr lang="en-US"/>
              <a:t>Sixth level (copy 16pt)</a:t>
            </a:r>
          </a:p>
          <a:p>
            <a:pPr lvl="6"/>
            <a:r>
              <a:rPr lang="en-US"/>
              <a:t>Seventh level (small copy 12pt)</a:t>
            </a:r>
          </a:p>
          <a:p>
            <a:pPr lvl="7"/>
            <a:r>
              <a:rPr lang="en-US"/>
              <a:t>EIGHT LEVEL (DESCRIPTOR 10PT)</a:t>
            </a:r>
          </a:p>
          <a:p>
            <a:pPr lvl="8"/>
            <a:r>
              <a:rPr lang="en-US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3851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6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1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2" r:id="rId1"/>
    <p:sldLayoutId id="2147484903" r:id="rId2"/>
    <p:sldLayoutId id="2147484904" r:id="rId3"/>
  </p:sldLayoutIdLst>
  <p:hf hdr="0" dt="0"/>
  <p:txStyles>
    <p:titleStyle>
      <a:lvl1pPr algn="l" defTabSz="913851" rtl="0" eaLnBrk="1" latinLnBrk="0" hangingPunct="1">
        <a:lnSpc>
          <a:spcPct val="80000"/>
        </a:lnSpc>
        <a:spcBef>
          <a:spcPct val="0"/>
        </a:spcBef>
        <a:buNone/>
        <a:defRPr sz="35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63" indent="-228463" algn="l" defTabSz="228463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999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indent="-228463" algn="l" defTabSz="228463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503030202060203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685389" indent="-228463" algn="l" defTabSz="228463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913851" indent="-228463" algn="l" defTabSz="228463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503030202060203" pitchFamily="34" charset="0"/>
        <a:buChar char="–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142314" indent="-228463" algn="l" defTabSz="228463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11107" indent="0" algn="l" defTabSz="228463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503030202060203" pitchFamily="34" charset="0"/>
        <a:buNone/>
        <a:tabLst/>
        <a:defRPr sz="1599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463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463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463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51" rtl="0" eaLnBrk="1" latinLnBrk="0" hangingPunct="1">
        <a:defRPr sz="13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1" rtl="0" eaLnBrk="1" latinLnBrk="0" hangingPunct="1">
        <a:defRPr sz="1399" kern="1200">
          <a:solidFill>
            <a:schemeClr val="tx1"/>
          </a:solidFill>
          <a:latin typeface="+mn-lt"/>
          <a:ea typeface="+mn-ea"/>
          <a:cs typeface="+mn-cs"/>
        </a:defRPr>
      </a:lvl2pPr>
      <a:lvl3pPr marL="913851" algn="l" defTabSz="913851" rtl="0" eaLnBrk="1" latinLnBrk="0" hangingPunct="1">
        <a:defRPr sz="13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7" algn="l" defTabSz="913851" rtl="0" eaLnBrk="1" latinLnBrk="0" hangingPunct="1"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2" algn="l" defTabSz="913851" rtl="0" eaLnBrk="1" latinLnBrk="0" hangingPunct="1"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9" algn="l" defTabSz="913851" rtl="0" eaLnBrk="1" latinLnBrk="0" hangingPunct="1">
        <a:defRPr sz="13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5" algn="l" defTabSz="913851" rtl="0" eaLnBrk="1" latinLnBrk="0" hangingPunct="1">
        <a:defRPr sz="13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1" rtl="0" eaLnBrk="1" latinLnBrk="0" hangingPunct="1">
        <a:defRPr sz="13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1" rtl="0" eaLnBrk="1" latinLnBrk="0" hangingPunct="1">
        <a:defRPr sz="1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C35EA4"/>
          </p15:clr>
        </p15:guide>
        <p15:guide id="2" orient="horz" pos="3976">
          <p15:clr>
            <a:srgbClr val="C35EA4"/>
          </p15:clr>
        </p15:guide>
        <p15:guide id="3" pos="240">
          <p15:clr>
            <a:srgbClr val="C35EA4"/>
          </p15:clr>
        </p15:guide>
        <p15:guide id="4" pos="74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FFF891-373B-080C-639A-07E01CF13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F7530-45E3-FFF2-7B68-BE2A04FCF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40634-5353-988E-110D-CB7524245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36AF37-ECF5-4573-8824-73972BBA9D0A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6674A-7F6E-984E-CFC7-FA6ECF519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6D324-A7AB-FDA2-43A4-A0587588A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B20294-7463-45E0-952B-417A59F5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6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  <p:sldLayoutId id="2147483749" r:id="rId40"/>
    <p:sldLayoutId id="2147483750" r:id="rId41"/>
    <p:sldLayoutId id="2147483751" r:id="rId42"/>
    <p:sldLayoutId id="2147483752" r:id="rId43"/>
    <p:sldLayoutId id="2147483753" r:id="rId44"/>
    <p:sldLayoutId id="2147483754" r:id="rId45"/>
    <p:sldLayoutId id="2147483755" r:id="rId46"/>
    <p:sldLayoutId id="2147483756" r:id="rId47"/>
    <p:sldLayoutId id="2147483757" r:id="rId48"/>
    <p:sldLayoutId id="2147483758" r:id="rId49"/>
    <p:sldLayoutId id="2147483759" r:id="rId50"/>
    <p:sldLayoutId id="2147483760" r:id="rId51"/>
    <p:sldLayoutId id="2147483761" r:id="rId52"/>
    <p:sldLayoutId id="2147483762" r:id="rId53"/>
    <p:sldLayoutId id="2147483763" r:id="rId54"/>
    <p:sldLayoutId id="2147483764" r:id="rId55"/>
    <p:sldLayoutId id="2147483765" r:id="rId56"/>
    <p:sldLayoutId id="2147483766" r:id="rId57"/>
    <p:sldLayoutId id="2147483767" r:id="rId58"/>
    <p:sldLayoutId id="2147483768" r:id="rId59"/>
    <p:sldLayoutId id="2147483769" r:id="rId60"/>
    <p:sldLayoutId id="2147483770" r:id="rId61"/>
    <p:sldLayoutId id="2147483771" r:id="rId62"/>
    <p:sldLayoutId id="2147483772" r:id="rId63"/>
    <p:sldLayoutId id="2147483773" r:id="rId64"/>
    <p:sldLayoutId id="2147483774" r:id="rId65"/>
    <p:sldLayoutId id="2147483775" r:id="rId66"/>
    <p:sldLayoutId id="2147483776" r:id="rId67"/>
    <p:sldLayoutId id="2147485086" r:id="rId68"/>
    <p:sldLayoutId id="2147485085" r:id="rId69"/>
    <p:sldLayoutId id="2147485084" r:id="rId70"/>
    <p:sldLayoutId id="2147484999" r:id="rId71"/>
    <p:sldLayoutId id="2147483778" r:id="rId72"/>
    <p:sldLayoutId id="2147483779" r:id="rId73"/>
    <p:sldLayoutId id="2147483780" r:id="rId74"/>
    <p:sldLayoutId id="2147483781" r:id="rId75"/>
    <p:sldLayoutId id="2147483782" r:id="rId76"/>
    <p:sldLayoutId id="2147483783" r:id="rId77"/>
    <p:sldLayoutId id="2147484860" r:id="rId78"/>
    <p:sldLayoutId id="2147485079" r:id="rId79"/>
    <p:sldLayoutId id="2147485082" r:id="rId80"/>
    <p:sldLayoutId id="2147485083" r:id="rId8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Sans Display" pitchFamily="2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Sans Display" pitchFamily="2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Relationship Id="rId6" Type="http://schemas.openxmlformats.org/officeDocument/2006/relationships/hyperlink" Target="https://its.fsu.edu/about-its/initiatives/ai-fsu/microsoft-copilot" TargetMode="External"/><Relationship Id="rId5" Type="http://schemas.openxmlformats.org/officeDocument/2006/relationships/image" Target="../media/image85.png"/><Relationship Id="rId10" Type="http://schemas.openxmlformats.org/officeDocument/2006/relationships/image" Target="../media/image89.sv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933BD-E0BE-9F16-F507-0773908BC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98;p32">
            <a:extLst>
              <a:ext uri="{FF2B5EF4-FFF2-40B4-BE49-F238E27FC236}">
                <a16:creationId xmlns:a16="http://schemas.microsoft.com/office/drawing/2014/main" id="{85B4049E-C708-3988-9FF3-E261CAA36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58347" y="4294928"/>
            <a:ext cx="3057247" cy="2246014"/>
          </a:xfrm>
          <a:prstGeom prst="roundRect">
            <a:avLst>
              <a:gd name="adj" fmla="val 4215"/>
            </a:avLst>
          </a:prstGeom>
          <a:solidFill>
            <a:srgbClr val="FFFFFF">
              <a:alpha val="11373"/>
            </a:srgbClr>
          </a:solidFill>
          <a:ln w="9525" cap="flat" cmpd="sng">
            <a:solidFill>
              <a:srgbClr val="FFFFFF">
                <a:lumMod val="85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" tIns="91440" rIns="91440" bIns="335092" anchor="t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  <a:sym typeface="DM Sans Light"/>
              </a:rPr>
              <a:t>Key User(s)</a:t>
            </a:r>
          </a:p>
        </p:txBody>
      </p:sp>
      <p:sp>
        <p:nvSpPr>
          <p:cNvPr id="42" name="Google Shape;516;p32">
            <a:extLst>
              <a:ext uri="{FF2B5EF4-FFF2-40B4-BE49-F238E27FC236}">
                <a16:creationId xmlns:a16="http://schemas.microsoft.com/office/drawing/2014/main" id="{66FDD74B-BC17-27B2-0466-6B484663F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82390" y="4807002"/>
            <a:ext cx="1369774" cy="636112"/>
          </a:xfrm>
          <a:prstGeom prst="roundRect">
            <a:avLst>
              <a:gd name="adj" fmla="val 15197"/>
            </a:avLst>
          </a:pr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  <a:sym typeface="DM Sans Medium"/>
              </a:rPr>
              <a:t>Legal analysts</a:t>
            </a:r>
          </a:p>
        </p:txBody>
      </p:sp>
      <p:sp>
        <p:nvSpPr>
          <p:cNvPr id="12" name="Google Shape;498;p32">
            <a:extLst>
              <a:ext uri="{FF2B5EF4-FFF2-40B4-BE49-F238E27FC236}">
                <a16:creationId xmlns:a16="http://schemas.microsoft.com/office/drawing/2014/main" id="{B2A4DB16-58E6-A192-22EC-B0D3C45A7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0558" y="1738027"/>
            <a:ext cx="2942106" cy="2056088"/>
          </a:xfrm>
          <a:prstGeom prst="roundRect">
            <a:avLst>
              <a:gd name="adj" fmla="val 4215"/>
            </a:avLst>
          </a:prstGeom>
          <a:solidFill>
            <a:srgbClr val="DDEEF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80" tIns="182880" rIns="0" bIns="0" anchor="ctr" anchorCtr="0">
            <a:noAutofit/>
          </a:bodyPr>
          <a:lstStyle/>
          <a:p>
            <a:pPr fontAlgn="base">
              <a:lnSpc>
                <a:spcPts val="178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500"/>
            </a:pPr>
            <a:r>
              <a:rPr lang="en-GB" sz="1400">
                <a:solidFill>
                  <a:srgbClr val="000000"/>
                </a:solidFill>
                <a:latin typeface="Segoe Sans Display" pitchFamily="2" charset="0"/>
                <a:cs typeface="Segoe Sans Display" pitchFamily="2" charset="0"/>
                <a:sym typeface="DM Sans Light"/>
              </a:rPr>
              <a:t>Contract reviews are manual, delayed, and require extensive billable hours, as analysts must parse through contracts searching for risks and compliance issues</a:t>
            </a:r>
          </a:p>
        </p:txBody>
      </p:sp>
      <p:sp>
        <p:nvSpPr>
          <p:cNvPr id="14" name="Google Shape;523;p32">
            <a:extLst>
              <a:ext uri="{FF2B5EF4-FFF2-40B4-BE49-F238E27FC236}">
                <a16:creationId xmlns:a16="http://schemas.microsoft.com/office/drawing/2014/main" id="{EFB00BC6-1359-064A-F052-4CEE1B7A1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3241" y="1904766"/>
            <a:ext cx="574433" cy="242052"/>
          </a:xfrm>
          <a:prstGeom prst="roundRect">
            <a:avLst>
              <a:gd name="adj" fmla="val 50000"/>
            </a:avLst>
          </a:prstGeom>
          <a:solidFill>
            <a:srgbClr val="0078D4"/>
          </a:solidFill>
          <a:ln>
            <a:noFill/>
          </a:ln>
        </p:spPr>
        <p:txBody>
          <a:bodyPr spcFirstLastPara="1" wrap="square" lIns="0" tIns="121837" rIns="0" bIns="121837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ans Display" pitchFamily="2" charset="0"/>
                <a:ea typeface="DM Sans 14pt"/>
                <a:cs typeface="Segoe Sans Display" pitchFamily="2" charset="0"/>
                <a:sym typeface="DM Sans"/>
              </a:rPr>
              <a:t>From</a:t>
            </a:r>
          </a:p>
        </p:txBody>
      </p:sp>
      <p:sp>
        <p:nvSpPr>
          <p:cNvPr id="15" name="Google Shape;498;p32">
            <a:extLst>
              <a:ext uri="{FF2B5EF4-FFF2-40B4-BE49-F238E27FC236}">
                <a16:creationId xmlns:a16="http://schemas.microsoft.com/office/drawing/2014/main" id="{77916B2D-668D-2B66-8717-14C58B0CC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54550" y="1738027"/>
            <a:ext cx="2243664" cy="4802915"/>
          </a:xfrm>
          <a:prstGeom prst="roundRect">
            <a:avLst>
              <a:gd name="adj" fmla="val 3353"/>
            </a:avLst>
          </a:prstGeom>
          <a:solidFill>
            <a:srgbClr val="FFFFFF">
              <a:alpha val="11373"/>
            </a:srgbClr>
          </a:solidFill>
          <a:ln w="9525" cap="flat" cmpd="sng">
            <a:solidFill>
              <a:srgbClr val="FFFFFF">
                <a:lumMod val="85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" tIns="91440" rIns="91440" bIns="335092" anchor="t" anchorCtr="0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GB" sz="1050">
                <a:solidFill>
                  <a:srgbClr val="0078D4"/>
                </a:solidFill>
                <a:latin typeface="Segoe Sans Display" pitchFamily="2" charset="0"/>
                <a:cs typeface="Segoe Sans Display" pitchFamily="2" charset="0"/>
                <a:sym typeface="DM Sans Light"/>
              </a:rPr>
              <a:t>Current Workflow Challenges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</a:pPr>
            <a:endParaRPr lang="en-GB" sz="100">
              <a:solidFill>
                <a:srgbClr val="0078D4"/>
              </a:solidFill>
              <a:latin typeface="Segoe Sans Display" pitchFamily="2" charset="0"/>
              <a:cs typeface="Segoe Sans Display" pitchFamily="2" charset="0"/>
              <a:sym typeface="DM Sans Light"/>
            </a:endParaRP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50">
                <a:latin typeface="Segoe Sans Display" pitchFamily="2" charset="0"/>
                <a:cs typeface="Segoe Sans Display" pitchFamily="2" charset="0"/>
              </a:rPr>
              <a:t>Analysts spend considerable time and resources reviewing contracts by hand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50">
                <a:latin typeface="Segoe Sans Display" pitchFamily="2" charset="0"/>
                <a:cs typeface="Segoe Sans Display" pitchFamily="2" charset="0"/>
              </a:rPr>
              <a:t>Manual reviews can occasionally overlook risks or deviations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</a:pPr>
            <a:endParaRPr lang="en-DE" sz="1050">
              <a:solidFill>
                <a:srgbClr val="0078D4"/>
              </a:solidFill>
              <a:latin typeface="Segoe Sans Display" pitchFamily="2" charset="0"/>
              <a:cs typeface="Segoe Sans Display" pitchFamily="2" charset="0"/>
              <a:sym typeface="Inter"/>
            </a:endParaRPr>
          </a:p>
        </p:txBody>
      </p:sp>
      <p:sp>
        <p:nvSpPr>
          <p:cNvPr id="17" name="Google Shape;498;p32">
            <a:extLst>
              <a:ext uri="{FF2B5EF4-FFF2-40B4-BE49-F238E27FC236}">
                <a16:creationId xmlns:a16="http://schemas.microsoft.com/office/drawing/2014/main" id="{691787C6-5B73-EC1E-5C00-B9515888B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08367" y="1738027"/>
            <a:ext cx="2339831" cy="4805115"/>
          </a:xfrm>
          <a:prstGeom prst="roundRect">
            <a:avLst>
              <a:gd name="adj" fmla="val 4215"/>
            </a:avLst>
          </a:prstGeom>
          <a:solidFill>
            <a:srgbClr val="FFFFFF">
              <a:alpha val="11373"/>
            </a:srgbClr>
          </a:solidFill>
          <a:ln w="9525" cap="flat" cmpd="sng">
            <a:solidFill>
              <a:srgbClr val="FFFFFF">
                <a:lumMod val="85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" tIns="91440" rIns="91440" bIns="335092" anchor="t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  <a:sym typeface="DM Sans Light"/>
              </a:rPr>
              <a:t>Key Features</a:t>
            </a:r>
          </a:p>
        </p:txBody>
      </p:sp>
      <p:sp>
        <p:nvSpPr>
          <p:cNvPr id="18" name="Google Shape;523;p32">
            <a:extLst>
              <a:ext uri="{FF2B5EF4-FFF2-40B4-BE49-F238E27FC236}">
                <a16:creationId xmlns:a16="http://schemas.microsoft.com/office/drawing/2014/main" id="{EB39BDEB-54C1-0E9D-EEC8-1006ADB0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8885" y="2233080"/>
            <a:ext cx="2066440" cy="661201"/>
          </a:xfrm>
          <a:prstGeom prst="roundRect">
            <a:avLst>
              <a:gd name="adj" fmla="val 9670"/>
            </a:avLst>
          </a:prstGeom>
          <a:solidFill>
            <a:srgbClr val="FFFFFF">
              <a:lumMod val="85000"/>
              <a:alpha val="20000"/>
            </a:srgbClr>
          </a:solidFill>
          <a:ln>
            <a:noFill/>
          </a:ln>
        </p:spPr>
        <p:txBody>
          <a:bodyPr spcFirstLastPara="1" wrap="square" lIns="72000" tIns="144000" rIns="72000" bIns="14400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kern="0">
                <a:solidFill>
                  <a:srgbClr val="000000"/>
                </a:solidFill>
                <a:latin typeface="Segoe Sans Display" pitchFamily="2" charset="0"/>
                <a:cs typeface="Segoe Sans Display" pitchFamily="2" charset="0"/>
                <a:sym typeface="DM Sans"/>
              </a:rPr>
              <a:t>Compares uploaded contract against standard templates</a:t>
            </a:r>
            <a:endParaRPr lang="en-GB" sz="900" kern="0">
              <a:solidFill>
                <a:srgbClr val="000000"/>
              </a:solidFill>
              <a:latin typeface="Segoe Sans Display" pitchFamily="2" charset="0"/>
              <a:cs typeface="Segoe Sans Display" pitchFamily="2" charset="0"/>
              <a:sym typeface="DM Sans"/>
            </a:endParaRPr>
          </a:p>
        </p:txBody>
      </p:sp>
      <p:sp>
        <p:nvSpPr>
          <p:cNvPr id="20" name="Google Shape;523;p32">
            <a:extLst>
              <a:ext uri="{FF2B5EF4-FFF2-40B4-BE49-F238E27FC236}">
                <a16:creationId xmlns:a16="http://schemas.microsoft.com/office/drawing/2014/main" id="{DFB7CFC3-CAC5-8D65-9FE6-D99267B7E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15591" y="3767053"/>
            <a:ext cx="2099734" cy="715740"/>
          </a:xfrm>
          <a:prstGeom prst="roundRect">
            <a:avLst>
              <a:gd name="adj" fmla="val 9670"/>
            </a:avLst>
          </a:prstGeom>
          <a:solidFill>
            <a:srgbClr val="FFFFFF">
              <a:lumMod val="85000"/>
              <a:alpha val="20000"/>
            </a:srgbClr>
          </a:solidFill>
          <a:ln>
            <a:noFill/>
          </a:ln>
        </p:spPr>
        <p:txBody>
          <a:bodyPr spcFirstLastPara="1" wrap="square" lIns="72000" tIns="144000" rIns="72000" bIns="14400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kern="0">
                <a:solidFill>
                  <a:srgbClr val="000000"/>
                </a:solidFill>
                <a:latin typeface="Segoe Sans Display" pitchFamily="2" charset="0"/>
                <a:cs typeface="Segoe Sans Display" pitchFamily="2" charset="0"/>
                <a:sym typeface="DM Sans"/>
              </a:rPr>
              <a:t>Suggests alternative clauses based on policy/risk standards and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kern="0">
                <a:solidFill>
                  <a:srgbClr val="000000"/>
                </a:solidFill>
                <a:latin typeface="Segoe Sans Display" pitchFamily="2" charset="0"/>
                <a:cs typeface="Segoe Sans Display" pitchFamily="2" charset="0"/>
                <a:sym typeface="DM Sans"/>
              </a:rPr>
              <a:t>recommends negotiation edits or redlines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A58ADE1-2C1D-4AF3-E6FB-8748C8ED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180838" y="3794114"/>
            <a:ext cx="0" cy="156629"/>
          </a:xfrm>
          <a:prstGeom prst="line">
            <a:avLst/>
          </a:prstGeom>
          <a:noFill/>
          <a:ln w="12700" cap="flat" cmpd="sng" algn="ctr">
            <a:solidFill>
              <a:srgbClr val="0078D4"/>
            </a:solidFill>
            <a:prstDash val="solid"/>
            <a:miter lim="800000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8DEB8E-E529-2557-DB69-D10EBEAF3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1007097" y="574718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228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2" name="Google Shape;498;p32">
            <a:extLst>
              <a:ext uri="{FF2B5EF4-FFF2-40B4-BE49-F238E27FC236}">
                <a16:creationId xmlns:a16="http://schemas.microsoft.com/office/drawing/2014/main" id="{C456AE3F-D479-F7D8-C6BD-1ACD718AF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58349" y="1740227"/>
            <a:ext cx="3057246" cy="2469658"/>
          </a:xfrm>
          <a:prstGeom prst="roundRect">
            <a:avLst>
              <a:gd name="adj" fmla="val 2947"/>
            </a:avLst>
          </a:prstGeom>
          <a:solidFill>
            <a:srgbClr val="FFFFFF">
              <a:alpha val="11373"/>
            </a:srgbClr>
          </a:solidFill>
          <a:ln w="9525" cap="flat" cmpd="sng">
            <a:solidFill>
              <a:srgbClr val="FFFFFF">
                <a:lumMod val="85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" tIns="91440" rIns="91440" bIns="335092" anchor="t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  <a:sym typeface="DM Sans Light"/>
              </a:rPr>
              <a:t>Business Impact</a:t>
            </a:r>
          </a:p>
        </p:txBody>
      </p:sp>
      <p:sp>
        <p:nvSpPr>
          <p:cNvPr id="24" name="Google Shape;523;p32">
            <a:extLst>
              <a:ext uri="{FF2B5EF4-FFF2-40B4-BE49-F238E27FC236}">
                <a16:creationId xmlns:a16="http://schemas.microsoft.com/office/drawing/2014/main" id="{368ABD45-10AC-77FF-CF82-6BA6E2886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15591" y="2989925"/>
            <a:ext cx="2099734" cy="661202"/>
          </a:xfrm>
          <a:prstGeom prst="roundRect">
            <a:avLst>
              <a:gd name="adj" fmla="val 9670"/>
            </a:avLst>
          </a:prstGeom>
          <a:solidFill>
            <a:srgbClr val="FFFFFF">
              <a:lumMod val="85000"/>
              <a:alpha val="20000"/>
            </a:srgbClr>
          </a:solidFill>
          <a:ln>
            <a:noFill/>
          </a:ln>
        </p:spPr>
        <p:txBody>
          <a:bodyPr spcFirstLastPara="1" wrap="square" lIns="72000" tIns="144000" rIns="72000" bIns="14400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kern="0">
                <a:solidFill>
                  <a:srgbClr val="000000"/>
                </a:solidFill>
                <a:latin typeface="Segoe Sans Display" pitchFamily="2" charset="0"/>
                <a:cs typeface="Segoe Sans Display" pitchFamily="2" charset="0"/>
                <a:sym typeface="DM Sans"/>
              </a:rPr>
              <a:t>Identifies deviations and risky clauses</a:t>
            </a:r>
            <a:endParaRPr lang="en-GB" sz="900" kern="0">
              <a:solidFill>
                <a:srgbClr val="000000"/>
              </a:solidFill>
              <a:latin typeface="Segoe Sans Display" pitchFamily="2" charset="0"/>
              <a:cs typeface="Segoe Sans Display" pitchFamily="2" charset="0"/>
              <a:sym typeface="DM Sans"/>
            </a:endParaRPr>
          </a:p>
        </p:txBody>
      </p:sp>
      <p:sp>
        <p:nvSpPr>
          <p:cNvPr id="30" name="Google Shape;115;p20">
            <a:extLst>
              <a:ext uri="{FF2B5EF4-FFF2-40B4-BE49-F238E27FC236}">
                <a16:creationId xmlns:a16="http://schemas.microsoft.com/office/drawing/2014/main" id="{8787E500-F9CF-B8D9-096F-3D814657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95995" y="472952"/>
            <a:ext cx="2376571" cy="15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" pitchFamily="2" charset="0"/>
                <a:ea typeface="DM Sans 14pt"/>
                <a:cs typeface="Segoe Sans Display" pitchFamily="2" charset="0"/>
                <a:sym typeface="DM Sans"/>
              </a:rPr>
              <a:t>LEGAL FUNCTION</a:t>
            </a:r>
          </a:p>
        </p:txBody>
      </p:sp>
      <p:sp>
        <p:nvSpPr>
          <p:cNvPr id="31" name="Google Shape;163;p22">
            <a:extLst>
              <a:ext uri="{FF2B5EF4-FFF2-40B4-BE49-F238E27FC236}">
                <a16:creationId xmlns:a16="http://schemas.microsoft.com/office/drawing/2014/main" id="{9C84C41B-65BF-0811-8EBF-771A091161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995" y="710974"/>
            <a:ext cx="5356785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87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  <a:sym typeface="DM Sans ExtraLight"/>
              </a:rPr>
              <a:t>Automated Contract Review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401C63-4D6F-8FDD-A300-BA8F9637A3A8}"/>
              </a:ext>
            </a:extLst>
          </p:cNvPr>
          <p:cNvSpPr txBox="1"/>
          <p:nvPr/>
        </p:nvSpPr>
        <p:spPr>
          <a:xfrm>
            <a:off x="695994" y="1098881"/>
            <a:ext cx="7752203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92563" algn="l"/>
              </a:tabLst>
              <a:defRPr kumimoji="0" sz="14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Detect risks, deviations, and compliance issues and recommend changes for faster legal review</a:t>
            </a:r>
          </a:p>
        </p:txBody>
      </p:sp>
      <p:sp>
        <p:nvSpPr>
          <p:cNvPr id="37" name="Google Shape;498;p32">
            <a:extLst>
              <a:ext uri="{FF2B5EF4-FFF2-40B4-BE49-F238E27FC236}">
                <a16:creationId xmlns:a16="http://schemas.microsoft.com/office/drawing/2014/main" id="{F90BBA46-7DC2-A7F8-146E-63C5E370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0558" y="3956440"/>
            <a:ext cx="2942106" cy="2584501"/>
          </a:xfrm>
          <a:prstGeom prst="roundRect">
            <a:avLst>
              <a:gd name="adj" fmla="val 4215"/>
            </a:avLst>
          </a:prstGeom>
          <a:gradFill flip="none" rotWithShape="1">
            <a:gsLst>
              <a:gs pos="79000">
                <a:srgbClr val="EAE0D7"/>
              </a:gs>
              <a:gs pos="33000">
                <a:srgbClr val="D1F1FE"/>
              </a:gs>
              <a:gs pos="100000">
                <a:srgbClr val="FDDDC1"/>
              </a:gs>
              <a:gs pos="18000">
                <a:srgbClr val="C9EFFE"/>
              </a:gs>
              <a:gs pos="0">
                <a:srgbClr val="A0D9F3"/>
              </a:gs>
            </a:gsLst>
            <a:path path="circle">
              <a:fillToRect l="100000" b="100000"/>
            </a:path>
            <a:tileRect t="-100000" r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ts val="1780"/>
              </a:lnSpc>
              <a:spcBef>
                <a:spcPct val="0"/>
              </a:spcBef>
              <a:spcAft>
                <a:spcPct val="0"/>
              </a:spcAft>
            </a:pPr>
            <a:endParaRPr lang="en-US" sz="1400" kern="0">
              <a:solidFill>
                <a:prstClr val="black"/>
              </a:solidFill>
              <a:latin typeface="Segoe Sans Display"/>
              <a:cs typeface="Segoe UI" pitchFamily="34" charset="0"/>
              <a:sym typeface="DM Sans Light"/>
            </a:endParaRPr>
          </a:p>
          <a:p>
            <a:pPr defTabSz="932472" fontAlgn="base">
              <a:lnSpc>
                <a:spcPts val="178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prstClr val="black"/>
                </a:solidFill>
                <a:latin typeface="Segoe Sans Display"/>
                <a:cs typeface="Segoe UI" pitchFamily="34" charset="0"/>
                <a:sym typeface="DM Sans Light"/>
              </a:rPr>
              <a:t>Optimized contract reviews with AI-Agents automate risk identification and mitigation recommendations</a:t>
            </a:r>
          </a:p>
        </p:txBody>
      </p:sp>
      <p:sp>
        <p:nvSpPr>
          <p:cNvPr id="43" name="Google Shape;523;p32">
            <a:extLst>
              <a:ext uri="{FF2B5EF4-FFF2-40B4-BE49-F238E27FC236}">
                <a16:creationId xmlns:a16="http://schemas.microsoft.com/office/drawing/2014/main" id="{609F82B2-2FDA-2105-2376-D10EFA5B0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3241" y="4123180"/>
            <a:ext cx="574433" cy="242052"/>
          </a:xfrm>
          <a:prstGeom prst="roundRect">
            <a:avLst>
              <a:gd name="adj" fmla="val 50000"/>
            </a:avLst>
          </a:prstGeom>
          <a:solidFill>
            <a:srgbClr val="0078D4"/>
          </a:solidFill>
          <a:ln>
            <a:noFill/>
          </a:ln>
        </p:spPr>
        <p:txBody>
          <a:bodyPr spcFirstLastPara="1" wrap="square" lIns="0" tIns="121837" rIns="0" bIns="121837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ans Display" pitchFamily="2" charset="0"/>
                <a:ea typeface="DM Sans 14pt"/>
                <a:cs typeface="Segoe Sans Display" pitchFamily="2" charset="0"/>
                <a:sym typeface="DM Sans"/>
              </a:rPr>
              <a:t>To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5691B24-1B6E-8345-E3A5-7A46D412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00923" y="2229263"/>
            <a:ext cx="2790518" cy="542767"/>
          </a:xfrm>
          <a:prstGeom prst="roundRect">
            <a:avLst/>
          </a:prstGeom>
          <a:solidFill>
            <a:srgbClr val="DDEE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>
                <a:solidFill>
                  <a:prstClr val="black"/>
                </a:solidFill>
                <a:latin typeface="Segoe Sans Display Semibold" pitchFamily="2" charset="0"/>
                <a:cs typeface="Segoe Sans Display Semibold" pitchFamily="2" charset="0"/>
              </a:rPr>
              <a:t>Contract Review Time → </a:t>
            </a:r>
            <a:r>
              <a:rPr lang="en-US" sz="900">
                <a:solidFill>
                  <a:prstClr val="black"/>
                </a:solidFill>
                <a:latin typeface=""/>
                <a:cs typeface="Segoe Sans Display Semibold" pitchFamily="2" charset="0"/>
              </a:rPr>
              <a:t>reduced duration of reviewing a contract</a:t>
            </a:r>
          </a:p>
        </p:txBody>
      </p:sp>
      <p:sp>
        <p:nvSpPr>
          <p:cNvPr id="48" name="Arrow: Up 56">
            <a:extLst>
              <a:ext uri="{FF2B5EF4-FFF2-40B4-BE49-F238E27FC236}">
                <a16:creationId xmlns:a16="http://schemas.microsoft.com/office/drawing/2014/main" id="{68172C12-C30C-98CF-4FEB-EC829C74A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8794754" y="2365223"/>
            <a:ext cx="134695" cy="275688"/>
          </a:xfrm>
          <a:prstGeom prst="upArrow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B282C99-7D71-E05A-43DE-B1EBAFC9E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00923" y="2894281"/>
            <a:ext cx="2790518" cy="542767"/>
          </a:xfrm>
          <a:prstGeom prst="roundRect">
            <a:avLst/>
          </a:prstGeom>
          <a:solidFill>
            <a:srgbClr val="DDEE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>
                <a:solidFill>
                  <a:prstClr val="black"/>
                </a:solidFill>
                <a:latin typeface="Segoe Sans Display Semibold" pitchFamily="2" charset="0"/>
                <a:cs typeface="Segoe Sans Display Semibold" pitchFamily="2" charset="0"/>
              </a:rPr>
              <a:t>Risk Exposure →  </a:t>
            </a:r>
            <a:r>
              <a:rPr lang="en-US" sz="900">
                <a:solidFill>
                  <a:prstClr val="black"/>
                </a:solidFill>
                <a:latin typeface=""/>
                <a:cs typeface="Segoe Sans Display Semibold" pitchFamily="2" charset="0"/>
              </a:rPr>
              <a:t>decreased exposure to potential risks in the contract review process</a:t>
            </a:r>
          </a:p>
        </p:txBody>
      </p:sp>
      <p:sp>
        <p:nvSpPr>
          <p:cNvPr id="50" name="Arrow: Up 56">
            <a:extLst>
              <a:ext uri="{FF2B5EF4-FFF2-40B4-BE49-F238E27FC236}">
                <a16:creationId xmlns:a16="http://schemas.microsoft.com/office/drawing/2014/main" id="{E599AB68-6EAC-3218-4373-CA84A7161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8794754" y="3030241"/>
            <a:ext cx="134695" cy="275688"/>
          </a:xfrm>
          <a:prstGeom prst="upArrow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27D9197-448E-F40B-D6EE-A0D9214F1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00923" y="3550264"/>
            <a:ext cx="2790518" cy="542767"/>
          </a:xfrm>
          <a:prstGeom prst="roundRect">
            <a:avLst/>
          </a:prstGeom>
          <a:solidFill>
            <a:srgbClr val="DDEE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900">
                <a:solidFill>
                  <a:prstClr val="black"/>
                </a:solidFill>
                <a:latin typeface="Segoe Sans Display Semibold" pitchFamily="2" charset="0"/>
                <a:cs typeface="Segoe Sans Display Semibold" pitchFamily="2" charset="0"/>
              </a:rPr>
              <a:t>Legal Compliance → </a:t>
            </a:r>
            <a:r>
              <a:rPr lang="en-US" sz="900">
                <a:solidFill>
                  <a:prstClr val="black"/>
                </a:solidFill>
                <a:latin typeface=""/>
                <a:cs typeface="Segoe Sans Display Semibold" pitchFamily="2" charset="0"/>
              </a:rPr>
              <a:t>increased percentage of contracts that fully comply with legal standards</a:t>
            </a:r>
          </a:p>
        </p:txBody>
      </p:sp>
      <p:sp>
        <p:nvSpPr>
          <p:cNvPr id="52" name="Arrow: Up 56">
            <a:extLst>
              <a:ext uri="{FF2B5EF4-FFF2-40B4-BE49-F238E27FC236}">
                <a16:creationId xmlns:a16="http://schemas.microsoft.com/office/drawing/2014/main" id="{29134C53-C957-C911-4BD5-7963120C2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94754" y="3686224"/>
            <a:ext cx="134695" cy="275688"/>
          </a:xfrm>
          <a:prstGeom prst="upArrow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Google Shape;523;p32">
            <a:extLst>
              <a:ext uri="{FF2B5EF4-FFF2-40B4-BE49-F238E27FC236}">
                <a16:creationId xmlns:a16="http://schemas.microsoft.com/office/drawing/2014/main" id="{FE749835-5048-984D-83B3-0D5F08C5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15591" y="4598719"/>
            <a:ext cx="2099734" cy="715740"/>
          </a:xfrm>
          <a:prstGeom prst="roundRect">
            <a:avLst>
              <a:gd name="adj" fmla="val 9670"/>
            </a:avLst>
          </a:prstGeom>
          <a:solidFill>
            <a:srgbClr val="FFFFFF">
              <a:lumMod val="85000"/>
              <a:alpha val="20000"/>
            </a:srgbClr>
          </a:solidFill>
          <a:ln>
            <a:noFill/>
          </a:ln>
        </p:spPr>
        <p:txBody>
          <a:bodyPr spcFirstLastPara="1" wrap="square" lIns="72000" tIns="144000" rIns="72000" bIns="144000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kern="0">
                <a:solidFill>
                  <a:srgbClr val="000000"/>
                </a:solidFill>
                <a:latin typeface="Segoe Sans Display" pitchFamily="2" charset="0"/>
                <a:cs typeface="Segoe Sans Display" pitchFamily="2" charset="0"/>
                <a:sym typeface="DM Sans"/>
              </a:rPr>
              <a:t>Summarizes findings for legal review</a:t>
            </a:r>
            <a:endParaRPr lang="en-GB" sz="900" kern="0">
              <a:solidFill>
                <a:srgbClr val="000000"/>
              </a:solidFill>
              <a:latin typeface="Segoe Sans Display" pitchFamily="2" charset="0"/>
              <a:cs typeface="Segoe Sans Display" pitchFamily="2" charset="0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8271433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42708-29C4-9A72-5539-F44939159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: Rounded Corners 28">
            <a:extLst>
              <a:ext uri="{FF2B5EF4-FFF2-40B4-BE49-F238E27FC236}">
                <a16:creationId xmlns:a16="http://schemas.microsoft.com/office/drawing/2014/main" id="{B5313459-8B98-354C-39C2-C746B250C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2341944" y="931521"/>
            <a:ext cx="9617839" cy="5768909"/>
          </a:xfrm>
          <a:prstGeom prst="roundRect">
            <a:avLst>
              <a:gd name="adj" fmla="val 2074"/>
            </a:avLst>
          </a:prstGeom>
          <a:solidFill>
            <a:srgbClr val="FFFFFF">
              <a:alpha val="7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279400" algn="ctr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1BD65C-5387-DF68-B77C-6BE64454E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3036797" y="2017071"/>
            <a:ext cx="2572262" cy="1018877"/>
          </a:xfrm>
          <a:prstGeom prst="round2SameRect">
            <a:avLst>
              <a:gd name="adj1" fmla="val 7620"/>
              <a:gd name="adj2" fmla="val 0"/>
            </a:avLst>
          </a:prstGeom>
          <a:solidFill>
            <a:srgbClr val="FFFFFF">
              <a:alpha val="50000"/>
            </a:srgbClr>
          </a:solidFill>
          <a:ln>
            <a:solidFill>
              <a:schemeClr val="bg1"/>
            </a:solidFill>
          </a:ln>
        </p:spPr>
        <p:txBody>
          <a:bodyPr lIns="0" tIns="0" rIns="0" bIns="0" anchor="b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Sans Display"/>
              <a:ea typeface="+mn-ea"/>
              <a:cs typeface="Segoe Sans Display" pitchFamily="2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D84045A-AC55-C871-4DDC-D789A6C67E7E}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1971041" y="371288"/>
            <a:ext cx="3720605" cy="425399"/>
          </a:xfrm>
          <a:prstGeom prst="roundRect">
            <a:avLst>
              <a:gd name="adj" fmla="val 50000"/>
            </a:avLst>
          </a:prstGeom>
          <a:solidFill>
            <a:srgbClr val="FFFFFF">
              <a:alpha val="50000"/>
            </a:srgbClr>
          </a:solidFill>
          <a:ln>
            <a:solidFill>
              <a:schemeClr val="bg1"/>
            </a:solidFill>
            <a:prstDash/>
          </a:ln>
          <a:effectLst/>
        </p:spPr>
        <p:txBody>
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 Semibold"/>
                <a:ea typeface="+mn-ea"/>
                <a:cs typeface="Segoe Sans Display" pitchFamily="2" charset="0"/>
              </a:rPr>
              <a:t>Automated Contract Review</a:t>
            </a:r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90AB72B7-098A-8D1F-5087-8288FC96D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 flipH="1">
            <a:off x="-1017808" y="2768899"/>
            <a:ext cx="4602877" cy="2116628"/>
          </a:xfrm>
          <a:prstGeom prst="round2SameRect">
            <a:avLst>
              <a:gd name="adj1" fmla="val 9794"/>
              <a:gd name="adj2" fmla="val 0"/>
            </a:avLst>
          </a:prstGeom>
          <a:solidFill>
            <a:srgbClr val="FFFFFF">
              <a:alpha val="59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vailable with">
            <a:extLst>
              <a:ext uri="{FF2B5EF4-FFF2-40B4-BE49-F238E27FC236}">
                <a16:creationId xmlns:a16="http://schemas.microsoft.com/office/drawing/2014/main" id="{7E8467DA-E262-4F67-307B-5478F775E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126798" y="358721"/>
            <a:ext cx="99224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 Semibold"/>
                <a:ea typeface="+mn-ea"/>
                <a:cs typeface="Segoe UI Semibold" panose="020B0502040204020203" pitchFamily="34" charset="0"/>
              </a:rPr>
              <a:t>Available with: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 Semibold"/>
                <a:ea typeface="+mn-ea"/>
                <a:cs typeface="Segoe UI Semibold" panose="020B0502040204020203" pitchFamily="34" charset="0"/>
              </a:rPr>
              <a:t>Copilot Studio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2BAE91-0B07-1A18-BDF8-4186FE7DE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0486514" y="358721"/>
            <a:ext cx="0" cy="331655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Top Corners Rounded 73">
            <a:extLst>
              <a:ext uri="{FF2B5EF4-FFF2-40B4-BE49-F238E27FC236}">
                <a16:creationId xmlns:a16="http://schemas.microsoft.com/office/drawing/2014/main" id="{3539EDE9-FF6F-0CC2-05A3-4C853CCE2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16200000" flipV="1">
            <a:off x="5567065" y="-1844256"/>
            <a:ext cx="2819523" cy="9269766"/>
          </a:xfrm>
          <a:custGeom>
            <a:avLst/>
            <a:gdLst>
              <a:gd name="connsiteX0" fmla="*/ 163683 w 2612241"/>
              <a:gd name="connsiteY0" fmla="*/ 0 h 8666696"/>
              <a:gd name="connsiteX1" fmla="*/ 2448558 w 2612241"/>
              <a:gd name="connsiteY1" fmla="*/ 0 h 8666696"/>
              <a:gd name="connsiteX2" fmla="*/ 2612241 w 2612241"/>
              <a:gd name="connsiteY2" fmla="*/ 163683 h 8666696"/>
              <a:gd name="connsiteX3" fmla="*/ 2612241 w 2612241"/>
              <a:gd name="connsiteY3" fmla="*/ 8666696 h 8666696"/>
              <a:gd name="connsiteX4" fmla="*/ 2612241 w 2612241"/>
              <a:gd name="connsiteY4" fmla="*/ 8666696 h 8666696"/>
              <a:gd name="connsiteX5" fmla="*/ 0 w 2612241"/>
              <a:gd name="connsiteY5" fmla="*/ 8666696 h 8666696"/>
              <a:gd name="connsiteX6" fmla="*/ 0 w 2612241"/>
              <a:gd name="connsiteY6" fmla="*/ 8666696 h 8666696"/>
              <a:gd name="connsiteX7" fmla="*/ 0 w 2612241"/>
              <a:gd name="connsiteY7" fmla="*/ 163683 h 8666696"/>
              <a:gd name="connsiteX8" fmla="*/ 163683 w 2612241"/>
              <a:gd name="connsiteY8" fmla="*/ 0 h 8666696"/>
              <a:gd name="connsiteX0" fmla="*/ 0 w 2612241"/>
              <a:gd name="connsiteY0" fmla="*/ 8666696 h 8758136"/>
              <a:gd name="connsiteX1" fmla="*/ 0 w 2612241"/>
              <a:gd name="connsiteY1" fmla="*/ 163683 h 8758136"/>
              <a:gd name="connsiteX2" fmla="*/ 163683 w 2612241"/>
              <a:gd name="connsiteY2" fmla="*/ 0 h 8758136"/>
              <a:gd name="connsiteX3" fmla="*/ 2448558 w 2612241"/>
              <a:gd name="connsiteY3" fmla="*/ 0 h 8758136"/>
              <a:gd name="connsiteX4" fmla="*/ 2612241 w 2612241"/>
              <a:gd name="connsiteY4" fmla="*/ 163683 h 8758136"/>
              <a:gd name="connsiteX5" fmla="*/ 2612241 w 2612241"/>
              <a:gd name="connsiteY5" fmla="*/ 8666696 h 8758136"/>
              <a:gd name="connsiteX6" fmla="*/ 2612241 w 2612241"/>
              <a:gd name="connsiteY6" fmla="*/ 8666696 h 8758136"/>
              <a:gd name="connsiteX7" fmla="*/ 0 w 2612241"/>
              <a:gd name="connsiteY7" fmla="*/ 8666696 h 8758136"/>
              <a:gd name="connsiteX8" fmla="*/ 91440 w 2612241"/>
              <a:gd name="connsiteY8" fmla="*/ 8758136 h 8758136"/>
              <a:gd name="connsiteX0" fmla="*/ 0 w 2612241"/>
              <a:gd name="connsiteY0" fmla="*/ 8666696 h 8666696"/>
              <a:gd name="connsiteX1" fmla="*/ 0 w 2612241"/>
              <a:gd name="connsiteY1" fmla="*/ 163683 h 8666696"/>
              <a:gd name="connsiteX2" fmla="*/ 163683 w 2612241"/>
              <a:gd name="connsiteY2" fmla="*/ 0 h 8666696"/>
              <a:gd name="connsiteX3" fmla="*/ 2448558 w 2612241"/>
              <a:gd name="connsiteY3" fmla="*/ 0 h 8666696"/>
              <a:gd name="connsiteX4" fmla="*/ 2612241 w 2612241"/>
              <a:gd name="connsiteY4" fmla="*/ 163683 h 8666696"/>
              <a:gd name="connsiteX5" fmla="*/ 2612241 w 2612241"/>
              <a:gd name="connsiteY5" fmla="*/ 8666696 h 8666696"/>
              <a:gd name="connsiteX6" fmla="*/ 2612241 w 2612241"/>
              <a:gd name="connsiteY6" fmla="*/ 8666696 h 8666696"/>
              <a:gd name="connsiteX7" fmla="*/ 0 w 2612241"/>
              <a:gd name="connsiteY7" fmla="*/ 8666696 h 8666696"/>
              <a:gd name="connsiteX0" fmla="*/ 0 w 2612241"/>
              <a:gd name="connsiteY0" fmla="*/ 8666696 h 8666696"/>
              <a:gd name="connsiteX1" fmla="*/ 0 w 2612241"/>
              <a:gd name="connsiteY1" fmla="*/ 163683 h 8666696"/>
              <a:gd name="connsiteX2" fmla="*/ 163683 w 2612241"/>
              <a:gd name="connsiteY2" fmla="*/ 0 h 8666696"/>
              <a:gd name="connsiteX3" fmla="*/ 2448558 w 2612241"/>
              <a:gd name="connsiteY3" fmla="*/ 0 h 8666696"/>
              <a:gd name="connsiteX4" fmla="*/ 2612241 w 2612241"/>
              <a:gd name="connsiteY4" fmla="*/ 163683 h 8666696"/>
              <a:gd name="connsiteX5" fmla="*/ 2612241 w 2612241"/>
              <a:gd name="connsiteY5" fmla="*/ 8666696 h 8666696"/>
              <a:gd name="connsiteX6" fmla="*/ 2612241 w 2612241"/>
              <a:gd name="connsiteY6" fmla="*/ 8666696 h 86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12241" h="8666696">
                <a:moveTo>
                  <a:pt x="0" y="8666696"/>
                </a:moveTo>
                <a:lnTo>
                  <a:pt x="0" y="163683"/>
                </a:lnTo>
                <a:cubicBezTo>
                  <a:pt x="0" y="73283"/>
                  <a:pt x="73283" y="0"/>
                  <a:pt x="163683" y="0"/>
                </a:cubicBezTo>
                <a:lnTo>
                  <a:pt x="2448558" y="0"/>
                </a:lnTo>
                <a:cubicBezTo>
                  <a:pt x="2538958" y="0"/>
                  <a:pt x="2612241" y="73283"/>
                  <a:pt x="2612241" y="163683"/>
                </a:cubicBezTo>
                <a:lnTo>
                  <a:pt x="2612241" y="8666696"/>
                </a:lnTo>
                <a:lnTo>
                  <a:pt x="2612241" y="8666696"/>
                </a:lnTo>
              </a:path>
            </a:pathLst>
          </a:custGeom>
          <a:ln w="41275" cap="flat">
            <a:gradFill flip="none" rotWithShape="1">
              <a:gsLst>
                <a:gs pos="0">
                  <a:srgbClr val="0078D4"/>
                </a:gs>
                <a:gs pos="100000">
                  <a:schemeClr val="accent3"/>
                </a:gs>
              </a:gsLst>
              <a:lin ang="16200000" scaled="1"/>
              <a:tileRect/>
            </a:gradFill>
            <a:headEnd type="none" w="lg" len="med"/>
            <a:tailEnd type="none" w="lg" len="med"/>
          </a:ln>
          <a:effectLst>
            <a:outerShdw blurRad="1270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597598-4A84-0D87-BF47-7338B1023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48740" y="1269937"/>
            <a:ext cx="210652" cy="210652"/>
            <a:chOff x="5627224" y="1615899"/>
            <a:chExt cx="210652" cy="21065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FA2A886-3ED0-7279-73E9-76C6ED79AAD2}"/>
                </a:ext>
              </a:extLst>
            </p:cNvPr>
            <p:cNvSpPr/>
            <p:nvPr/>
          </p:nvSpPr>
          <p:spPr bwMode="auto">
            <a:xfrm>
              <a:off x="5627224" y="1615899"/>
              <a:ext cx="210652" cy="210652"/>
            </a:xfrm>
            <a:prstGeom prst="ellipse">
              <a:avLst/>
            </a:prstGeom>
            <a:solidFill>
              <a:srgbClr val="0078D4"/>
            </a:soli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/>
                <a:ea typeface="+mn-ea"/>
                <a:cs typeface="Segoe UI Semibold" panose="020B0502040204020203" pitchFamily="34" charset="0"/>
              </a:endParaRPr>
            </a:p>
          </p:txBody>
        </p:sp>
        <p:sp>
          <p:nvSpPr>
            <p:cNvPr id="15" name="Rectangle 89">
              <a:extLst>
                <a:ext uri="{FF2B5EF4-FFF2-40B4-BE49-F238E27FC236}">
                  <a16:creationId xmlns:a16="http://schemas.microsoft.com/office/drawing/2014/main" id="{1C110326-B58C-C5F6-E8F7-D765CB99218B}"/>
                </a:ext>
              </a:extLst>
            </p:cNvPr>
            <p:cNvSpPr/>
            <p:nvPr/>
          </p:nvSpPr>
          <p:spPr bwMode="auto">
            <a:xfrm rot="2700000">
              <a:off x="5685428" y="1684980"/>
              <a:ext cx="72489" cy="724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28F800-2617-255E-4039-A63295896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32533" y="1269937"/>
            <a:ext cx="210652" cy="210652"/>
            <a:chOff x="8511017" y="1615899"/>
            <a:chExt cx="210652" cy="21065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73AC33-7AFA-4F63-C521-69247E51A5EA}"/>
                </a:ext>
              </a:extLst>
            </p:cNvPr>
            <p:cNvSpPr/>
            <p:nvPr/>
          </p:nvSpPr>
          <p:spPr bwMode="auto">
            <a:xfrm>
              <a:off x="8511017" y="1615899"/>
              <a:ext cx="210652" cy="210652"/>
            </a:xfrm>
            <a:prstGeom prst="ellipse">
              <a:avLst/>
            </a:prstGeom>
            <a:solidFill>
              <a:schemeClr val="accent1"/>
            </a:soli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/>
                <a:ea typeface="+mn-ea"/>
                <a:cs typeface="Segoe UI Semibold" panose="020B0502040204020203" pitchFamily="34" charset="0"/>
              </a:endParaRPr>
            </a:p>
          </p:txBody>
        </p:sp>
        <p:sp>
          <p:nvSpPr>
            <p:cNvPr id="18" name="Rectangle 89">
              <a:extLst>
                <a:ext uri="{FF2B5EF4-FFF2-40B4-BE49-F238E27FC236}">
                  <a16:creationId xmlns:a16="http://schemas.microsoft.com/office/drawing/2014/main" id="{60A3E65B-00A8-8DA1-BDE4-D48529FBC9D4}"/>
                </a:ext>
              </a:extLst>
            </p:cNvPr>
            <p:cNvSpPr/>
            <p:nvPr/>
          </p:nvSpPr>
          <p:spPr bwMode="auto">
            <a:xfrm rot="2700000">
              <a:off x="8569221" y="1684980"/>
              <a:ext cx="72489" cy="724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490B158-BB4F-ED85-478C-E841F7BDF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502472" y="2685301"/>
            <a:ext cx="210652" cy="210652"/>
            <a:chOff x="11470198" y="3558643"/>
            <a:chExt cx="210652" cy="21065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99B9983-3947-797E-6433-6366DC97128E}"/>
                </a:ext>
              </a:extLst>
            </p:cNvPr>
            <p:cNvSpPr/>
            <p:nvPr/>
          </p:nvSpPr>
          <p:spPr bwMode="auto">
            <a:xfrm rot="5400000">
              <a:off x="11470198" y="3558643"/>
              <a:ext cx="210652" cy="210652"/>
            </a:xfrm>
            <a:prstGeom prst="ellipse">
              <a:avLst/>
            </a:prstGeom>
            <a:solidFill>
              <a:schemeClr val="accent1"/>
            </a:soli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/>
                <a:ea typeface="+mn-ea"/>
                <a:cs typeface="Segoe UI Semibold" panose="020B0502040204020203" pitchFamily="34" charset="0"/>
              </a:endParaRPr>
            </a:p>
          </p:txBody>
        </p:sp>
        <p:sp>
          <p:nvSpPr>
            <p:cNvPr id="21" name="Rectangle 89">
              <a:extLst>
                <a:ext uri="{FF2B5EF4-FFF2-40B4-BE49-F238E27FC236}">
                  <a16:creationId xmlns:a16="http://schemas.microsoft.com/office/drawing/2014/main" id="{55B6CC47-FFBA-9D1B-3FB4-CBB1C74151DD}"/>
                </a:ext>
              </a:extLst>
            </p:cNvPr>
            <p:cNvSpPr/>
            <p:nvPr/>
          </p:nvSpPr>
          <p:spPr bwMode="auto">
            <a:xfrm rot="8100000">
              <a:off x="11539280" y="3627007"/>
              <a:ext cx="72489" cy="724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FBAB54D2-1B55-ED74-7A76-90C8C03FC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795072" y="-530208"/>
            <a:ext cx="638245" cy="2228391"/>
          </a:xfrm>
          <a:prstGeom prst="round2SameRect">
            <a:avLst>
              <a:gd name="adj1" fmla="val 11477"/>
              <a:gd name="adj2" fmla="val 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2DC9110-E4FD-8DAA-BC4E-C4F74E76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16061" y="445487"/>
            <a:ext cx="19962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rPr>
              <a:t>Legal</a:t>
            </a:r>
          </a:p>
        </p:txBody>
      </p:sp>
      <p:sp>
        <p:nvSpPr>
          <p:cNvPr id="4" name="Available with">
            <a:extLst>
              <a:ext uri="{FF2B5EF4-FFF2-40B4-BE49-F238E27FC236}">
                <a16:creationId xmlns:a16="http://schemas.microsoft.com/office/drawing/2014/main" id="{D08EC4C9-7E4B-3827-E9AB-44C844770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853982" y="358721"/>
            <a:ext cx="99224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 Semibold"/>
                <a:ea typeface="+mn-ea"/>
                <a:cs typeface="Segoe UI Semibold" panose="020B0502040204020203" pitchFamily="34" charset="0"/>
              </a:rPr>
              <a:t>Scenario level: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 Semibold"/>
                <a:ea typeface="+mn-ea"/>
                <a:cs typeface="Segoe UI Semibold" panose="020B0502040204020203" pitchFamily="34" charset="0"/>
              </a:rPr>
              <a:t>Extend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4DBE059-04CE-C056-1976-B9B98DB2C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/>
        </p:nvGraphicFramePr>
        <p:xfrm>
          <a:off x="316788" y="1608472"/>
          <a:ext cx="1907446" cy="3855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7446">
                  <a:extLst>
                    <a:ext uri="{9D8B030D-6E8A-4147-A177-3AD203B41FA5}">
                      <a16:colId xmlns:a16="http://schemas.microsoft.com/office/drawing/2014/main" val="297064152"/>
                    </a:ext>
                  </a:extLst>
                </a:gridCol>
              </a:tblGrid>
              <a:tr h="8158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91F2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Detect risks, deviations, and compliance issues and recommend changes for faster legal review.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91F2C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91F2C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91F2C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740856"/>
                  </a:ext>
                </a:extLst>
              </a:tr>
              <a:tr h="1859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91F2C"/>
                        </a:solidFill>
                        <a:effectLst/>
                        <a:uLnTx/>
                        <a:uFillTx/>
                        <a:latin typeface="Segoe Sans Display Semibold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91F2C"/>
                        </a:solidFill>
                        <a:effectLst/>
                        <a:uLnTx/>
                        <a:uFillTx/>
                        <a:latin typeface="Segoe Sans Display Semibold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55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egoe Sans Display Semibold"/>
                          <a:ea typeface="+mn-ea"/>
                          <a:cs typeface="+mn-cs"/>
                        </a:rPr>
                        <a:t>KPIs impacted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414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91F2C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48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91F2C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91F2C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47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8D4"/>
                        </a:solidFill>
                        <a:effectLst/>
                        <a:uLnTx/>
                        <a:uFillTx/>
                        <a:latin typeface="Segoe Sans Display Semibold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8D4"/>
                        </a:solidFill>
                        <a:effectLst/>
                        <a:uLnTx/>
                        <a:uFillTx/>
                        <a:latin typeface="Segoe Sans Display Semibold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egoe Sans Display Semibold"/>
                          <a:ea typeface="+mn-ea"/>
                          <a:cs typeface="+mn-cs"/>
                        </a:rPr>
                        <a:t>Value benefit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2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91F2C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641558"/>
                  </a:ext>
                </a:extLst>
              </a:tr>
            </a:tbl>
          </a:graphicData>
        </a:graphic>
      </p:graphicFrame>
      <p:sp>
        <p:nvSpPr>
          <p:cNvPr id="25" name="Step 1 Title">
            <a:extLst>
              <a:ext uri="{FF2B5EF4-FFF2-40B4-BE49-F238E27FC236}">
                <a16:creationId xmlns:a16="http://schemas.microsoft.com/office/drawing/2014/main" id="{4D31B9C8-81B1-C5B1-770A-863110AED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920589" y="1135201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marR="0" indent="-1143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arabicPeriod" startAt="2"/>
              <a:tabLst/>
              <a:defRPr sz="1000" b="0" i="0" kern="1200" spc="0" baseline="0">
                <a:solidFill>
                  <a:schemeClr val="tx1"/>
                </a:solidFill>
                <a:latin typeface="+mj-lt"/>
                <a:ea typeface="+mn-ea"/>
                <a:cs typeface="Segoe UI Semibold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-1143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arabicPeriod" startAt="2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 Semibold"/>
                <a:ea typeface="+mn-ea"/>
                <a:cs typeface="Segoe UI Semibold" panose="020B0502040204020203" pitchFamily="34" charset="0"/>
              </a:rPr>
              <a:t>Contract Comparison</a:t>
            </a:r>
          </a:p>
        </p:txBody>
      </p:sp>
      <p:sp>
        <p:nvSpPr>
          <p:cNvPr id="26" name="Step 1 Top">
            <a:extLst>
              <a:ext uri="{FF2B5EF4-FFF2-40B4-BE49-F238E27FC236}">
                <a16:creationId xmlns:a16="http://schemas.microsoft.com/office/drawing/2014/main" id="{6FEF2AB5-CD0F-972B-7B7F-158576495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918795" y="1461438"/>
            <a:ext cx="2572262" cy="6267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DM Sans 14pt"/>
                <a:cs typeface="DM Sans 14pt"/>
                <a:sym typeface="DM Sans"/>
              </a:rPr>
              <a:t>Compares uploaded contract against standard templates.</a:t>
            </a:r>
          </a:p>
        </p:txBody>
      </p:sp>
      <p:sp>
        <p:nvSpPr>
          <p:cNvPr id="23" name="Step 1 Title">
            <a:extLst>
              <a:ext uri="{FF2B5EF4-FFF2-40B4-BE49-F238E27FC236}">
                <a16:creationId xmlns:a16="http://schemas.microsoft.com/office/drawing/2014/main" id="{92405811-209C-DD8A-237F-BE05F792B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3036797" y="1135201"/>
            <a:ext cx="2572262" cy="15388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114300" marR="0" indent="-1143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000" b="0" i="0" kern="1200" spc="0" baseline="0">
                <a:solidFill>
                  <a:schemeClr val="tx1"/>
                </a:solidFill>
                <a:latin typeface="+mj-lt"/>
                <a:ea typeface="+mn-ea"/>
                <a:cs typeface="Segoe UI Semibold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-1143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 Semibold"/>
                <a:ea typeface="+mn-ea"/>
                <a:cs typeface="Segoe UI Semibold" panose="020B0502040204020203" pitchFamily="34" charset="0"/>
              </a:rPr>
              <a:t>Contract Ingestion</a:t>
            </a:r>
          </a:p>
        </p:txBody>
      </p:sp>
      <p:sp>
        <p:nvSpPr>
          <p:cNvPr id="24" name="Step 1 Top">
            <a:extLst>
              <a:ext uri="{FF2B5EF4-FFF2-40B4-BE49-F238E27FC236}">
                <a16:creationId xmlns:a16="http://schemas.microsoft.com/office/drawing/2014/main" id="{BB111A08-F9F3-FE50-9954-B746657FC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3035003" y="1461438"/>
            <a:ext cx="2572262" cy="6267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/>
                <a:ea typeface="DM Sans 14pt"/>
                <a:cs typeface="DM Sans 14pt"/>
                <a:sym typeface="DM Sans"/>
              </a:rPr>
              <a:t>Ingests the uploaded contract.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3ED47E-D925-EB4D-7B6C-E560D41C7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223018" y="2331584"/>
            <a:ext cx="2199820" cy="3898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rPr>
              <a:t>AI Agent 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  <a:p>
            <a:pPr marL="171450" marR="0" lvl="0" indent="-1714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8D4"/>
              </a:buClr>
              <a:buSzPct val="130000"/>
              <a:buFont typeface="Segoe Sans Display" pitchFamily="2" charset="0"/>
              <a:buChar char="+"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Connection to User Input (DOCX, PDF) or from Content Management System (SharePoint)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E0D0921-64A0-38AB-F31E-D7C687151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36"/>
          <a:stretch/>
        </p:blipFill>
        <p:spPr>
          <a:xfrm>
            <a:off x="5307344" y="2071355"/>
            <a:ext cx="219971" cy="211752"/>
          </a:xfrm>
          <a:prstGeom prst="rect">
            <a:avLst/>
          </a:prstGeom>
          <a:ln w="6657" cap="flat">
            <a:noFill/>
            <a:prstDash val="solid"/>
            <a:miter/>
          </a:ln>
          <a:effectLst/>
        </p:spPr>
      </p:pic>
      <p:sp>
        <p:nvSpPr>
          <p:cNvPr id="28" name="Step 1 Title">
            <a:extLst>
              <a:ext uri="{FF2B5EF4-FFF2-40B4-BE49-F238E27FC236}">
                <a16:creationId xmlns:a16="http://schemas.microsoft.com/office/drawing/2014/main" id="{259CCF91-79DD-1A0A-A72B-AB6B14637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804382" y="1135201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marR="0" indent="-1143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arabicPeriod" startAt="3"/>
              <a:tabLst/>
              <a:defRPr sz="1000" b="0" i="0" kern="1200" spc="0" baseline="0">
                <a:solidFill>
                  <a:schemeClr val="tx1"/>
                </a:solidFill>
                <a:latin typeface="+mj-lt"/>
                <a:ea typeface="+mn-ea"/>
                <a:cs typeface="Segoe UI Semibold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-1143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arabicPeriod" startAt="3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 Semibold"/>
                <a:ea typeface="+mn-ea"/>
                <a:cs typeface="Segoe UI Semibold" panose="020B0502040204020203" pitchFamily="34" charset="0"/>
              </a:rPr>
              <a:t>Risk Identification</a:t>
            </a:r>
          </a:p>
        </p:txBody>
      </p:sp>
      <p:sp>
        <p:nvSpPr>
          <p:cNvPr id="29" name="Step 1 Top">
            <a:extLst>
              <a:ext uri="{FF2B5EF4-FFF2-40B4-BE49-F238E27FC236}">
                <a16:creationId xmlns:a16="http://schemas.microsoft.com/office/drawing/2014/main" id="{FFF2EB74-F29C-2B1E-BFAD-71FB77425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804382" y="1461438"/>
            <a:ext cx="2572262" cy="6267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"/>
                <a:ea typeface="+mn-ea"/>
                <a:cs typeface="Segoe Sans Display" pitchFamily="2" charset="0"/>
              </a:rPr>
              <a:t>Identifies deviations and risky clauses.</a:t>
            </a:r>
          </a:p>
        </p:txBody>
      </p:sp>
      <p:sp>
        <p:nvSpPr>
          <p:cNvPr id="38" name="Step 1 Top">
            <a:extLst>
              <a:ext uri="{FF2B5EF4-FFF2-40B4-BE49-F238E27FC236}">
                <a16:creationId xmlns:a16="http://schemas.microsoft.com/office/drawing/2014/main" id="{B7BA5CA0-6940-0A1D-9266-1A77CF560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804382" y="4275090"/>
            <a:ext cx="2572262" cy="6267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"/>
                <a:ea typeface="+mn-ea"/>
                <a:cs typeface="Segoe Sans Display" pitchFamily="2" charset="0"/>
              </a:rPr>
              <a:t>Suggests alternative clauses based on policy/risk standards and recommends negotiation edits or redlines.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2A1FACA-86C6-9EE1-99D2-0DA3ED53B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915514" y="2017071"/>
            <a:ext cx="2572262" cy="1018877"/>
          </a:xfrm>
          <a:prstGeom prst="round2SameRect">
            <a:avLst>
              <a:gd name="adj1" fmla="val 7620"/>
              <a:gd name="adj2" fmla="val 0"/>
            </a:avLst>
          </a:prstGeom>
          <a:solidFill>
            <a:srgbClr val="FFFFFF">
              <a:alpha val="50000"/>
            </a:srgbClr>
          </a:solidFill>
          <a:ln>
            <a:solidFill>
              <a:schemeClr val="bg1"/>
            </a:solidFill>
          </a:ln>
        </p:spPr>
        <p:txBody>
          <a:bodyPr lIns="0" tIns="0" rIns="0" bIns="0" anchor="b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Sans Display"/>
              <a:ea typeface="+mn-ea"/>
              <a:cs typeface="Segoe Sans Display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71F4C60-F676-F370-966A-A95A03013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101735" y="2331584"/>
            <a:ext cx="2199820" cy="3898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rPr>
              <a:t>AI Agent 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  <a:p>
            <a:pPr marL="171450" marR="0" lvl="0" indent="-1714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8D4"/>
              </a:buClr>
              <a:buSzPct val="130000"/>
              <a:buFont typeface="Segoe Sans Display" pitchFamily="2" charset="0"/>
              <a:buChar char="+"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Connection to Content Management System (SharePoint) for Standard Template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32B91E5-489D-29AA-EE1B-9E2771FE7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36"/>
          <a:stretch/>
        </p:blipFill>
        <p:spPr>
          <a:xfrm>
            <a:off x="8179189" y="2071355"/>
            <a:ext cx="219971" cy="211752"/>
          </a:xfrm>
          <a:prstGeom prst="rect">
            <a:avLst/>
          </a:prstGeom>
          <a:ln w="6657" cap="flat">
            <a:noFill/>
            <a:prstDash val="solid"/>
            <a:miter/>
          </a:ln>
          <a:effectLst/>
        </p:spPr>
      </p:pic>
      <p:sp>
        <p:nvSpPr>
          <p:cNvPr id="65" name="Text Placeholder 11">
            <a:extLst>
              <a:ext uri="{FF2B5EF4-FFF2-40B4-BE49-F238E27FC236}">
                <a16:creationId xmlns:a16="http://schemas.microsoft.com/office/drawing/2014/main" id="{95500F51-B909-521B-B82F-846042C9E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804381" y="2017071"/>
            <a:ext cx="2572262" cy="1018877"/>
          </a:xfrm>
          <a:prstGeom prst="round2SameRect">
            <a:avLst>
              <a:gd name="adj1" fmla="val 7620"/>
              <a:gd name="adj2" fmla="val 0"/>
            </a:avLst>
          </a:prstGeom>
          <a:solidFill>
            <a:srgbClr val="FFFFFF">
              <a:alpha val="50000"/>
            </a:srgbClr>
          </a:solidFill>
          <a:ln>
            <a:solidFill>
              <a:schemeClr val="bg1"/>
            </a:solidFill>
          </a:ln>
        </p:spPr>
        <p:txBody>
          <a:bodyPr lIns="0" tIns="0" rIns="0" bIns="0" anchor="b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Sans Display"/>
              <a:ea typeface="+mn-ea"/>
              <a:cs typeface="Segoe Sans Display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60B088D-7789-E867-4A16-49EFC803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990602" y="2293112"/>
            <a:ext cx="2199820" cy="46679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367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rPr>
              <a:t>AI Agent </a:t>
            </a:r>
          </a:p>
          <a:p>
            <a:pPr marL="171450" marR="0" lvl="0" indent="-1714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8D4"/>
              </a:buClr>
              <a:buSzPct val="130000"/>
              <a:buFont typeface="Segoe Sans Display" pitchFamily="2" charset="0"/>
              <a:buChar char="+"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Connection to User Input (Risk Rules)</a:t>
            </a:r>
          </a:p>
          <a:p>
            <a:pPr marL="171450" marR="0" lvl="0" indent="-1714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8D4"/>
              </a:buClr>
              <a:buSzPct val="130000"/>
              <a:buFont typeface="Segoe Sans Display" pitchFamily="2" charset="0"/>
              <a:buChar char="+"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Connection to Knowledge Base (Risk Rules)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A2DEEC2-2FBC-9D95-EC10-C811705DD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36"/>
          <a:stretch/>
        </p:blipFill>
        <p:spPr>
          <a:xfrm>
            <a:off x="11071339" y="2071355"/>
            <a:ext cx="219971" cy="211752"/>
          </a:xfrm>
          <a:prstGeom prst="rect">
            <a:avLst/>
          </a:prstGeom>
          <a:ln w="6657" cap="flat">
            <a:noFill/>
            <a:prstDash val="solid"/>
            <a:miter/>
          </a:ln>
          <a:effectLst/>
        </p:spPr>
      </p:pic>
      <p:sp>
        <p:nvSpPr>
          <p:cNvPr id="70" name="Text Placeholder 11">
            <a:extLst>
              <a:ext uri="{FF2B5EF4-FFF2-40B4-BE49-F238E27FC236}">
                <a16:creationId xmlns:a16="http://schemas.microsoft.com/office/drawing/2014/main" id="{B5F99344-83A2-6016-0AC3-464205B04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804381" y="4827756"/>
            <a:ext cx="2572262" cy="1018877"/>
          </a:xfrm>
          <a:prstGeom prst="round2SameRect">
            <a:avLst>
              <a:gd name="adj1" fmla="val 7620"/>
              <a:gd name="adj2" fmla="val 0"/>
            </a:avLst>
          </a:prstGeom>
          <a:solidFill>
            <a:srgbClr val="FFFFFF">
              <a:alpha val="50000"/>
            </a:srgbClr>
          </a:solidFill>
          <a:ln>
            <a:solidFill>
              <a:schemeClr val="bg1"/>
            </a:solidFill>
          </a:ln>
        </p:spPr>
        <p:txBody>
          <a:bodyPr lIns="0" tIns="0" rIns="0" bIns="0" anchor="b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Sans Display"/>
              <a:ea typeface="+mn-ea"/>
              <a:cs typeface="Segoe Sans Display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370EAF-DEF5-CBA1-A333-5E5BD5AF4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990602" y="5049937"/>
            <a:ext cx="2199820" cy="5745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367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rPr>
              <a:t>AI Agent </a:t>
            </a:r>
          </a:p>
          <a:p>
            <a:pPr marL="171450" marR="0" lvl="0" indent="-1714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8D4"/>
              </a:buClr>
              <a:buSzPct val="130000"/>
              <a:buFont typeface="Segoe Sans Display" pitchFamily="2" charset="0"/>
              <a:buChar char="+"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Connection to Content Management System (SharePoint) for Legal Clause Library</a:t>
            </a:r>
          </a:p>
          <a:p>
            <a:pPr marL="171450" marR="0" lvl="0" indent="-1714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8D4"/>
              </a:buClr>
              <a:buSzPct val="130000"/>
              <a:buFont typeface="Segoe Sans Display" pitchFamily="2" charset="0"/>
              <a:buChar char="+"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Connection to Word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7FDB1CF-B3DB-FB1C-E9B7-B2C61E11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36"/>
          <a:stretch/>
        </p:blipFill>
        <p:spPr>
          <a:xfrm>
            <a:off x="11071339" y="4898725"/>
            <a:ext cx="219971" cy="211752"/>
          </a:xfrm>
          <a:prstGeom prst="rect">
            <a:avLst/>
          </a:prstGeom>
          <a:ln w="6657" cap="flat">
            <a:noFill/>
            <a:prstDash val="solid"/>
            <a:miter/>
          </a:ln>
          <a:effectLst/>
        </p:spPr>
      </p:pic>
      <p:sp>
        <p:nvSpPr>
          <p:cNvPr id="37" name="Step 1 Title">
            <a:extLst>
              <a:ext uri="{FF2B5EF4-FFF2-40B4-BE49-F238E27FC236}">
                <a16:creationId xmlns:a16="http://schemas.microsoft.com/office/drawing/2014/main" id="{84CA9B4A-0AF4-5AA5-72E3-DBE3BDB5C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804382" y="3958128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marR="0" indent="-1143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arabicPeriod" startAt="4"/>
              <a:tabLst/>
              <a:defRPr sz="1000" b="0" i="0" kern="1200" spc="0" baseline="0">
                <a:solidFill>
                  <a:schemeClr val="tx1"/>
                </a:solidFill>
                <a:latin typeface="+mj-lt"/>
                <a:ea typeface="+mn-ea"/>
                <a:cs typeface="Segoe UI Semibold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-1143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arabicPeriod" startAt="4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 Semibold"/>
                <a:ea typeface="+mn-ea"/>
                <a:cs typeface="Segoe UI Semibold" panose="020B0502040204020203" pitchFamily="34" charset="0"/>
              </a:rPr>
              <a:t>Clause Suggestions</a:t>
            </a:r>
          </a:p>
        </p:txBody>
      </p:sp>
      <p:sp>
        <p:nvSpPr>
          <p:cNvPr id="82" name="Step 1 Title">
            <a:extLst>
              <a:ext uri="{FF2B5EF4-FFF2-40B4-BE49-F238E27FC236}">
                <a16:creationId xmlns:a16="http://schemas.microsoft.com/office/drawing/2014/main" id="{8ADEFD13-C88F-412E-F4DB-BE99B48C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918795" y="3958128"/>
            <a:ext cx="2572262" cy="153888"/>
          </a:xfrm>
          <a:prstGeom prst="rect">
            <a:avLst/>
          </a:prstGeom>
          <a:noFill/>
          <a:effectLst/>
        </p:spPr>
        <p:txBody>
          <a:bodyPr lIns="0" tIns="0" rIns="0" bIns="0" anchor="ctr" anchorCtr="0">
            <a:spAutoFit/>
          </a:bodyPr>
          <a:lstStyle>
            <a:lvl1pPr marL="114300" marR="0" indent="-1143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arabicPeriod" startAt="5"/>
              <a:tabLst/>
              <a:defRPr sz="1000" b="0" i="0" kern="1200" spc="0" baseline="0">
                <a:solidFill>
                  <a:schemeClr val="tx1"/>
                </a:solidFill>
                <a:latin typeface="+mj-lt"/>
                <a:ea typeface="+mn-ea"/>
                <a:cs typeface="Segoe UI Semibold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marR="0" lvl="0" indent="-1143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arabicPeriod" startAt="5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 Semibold"/>
                <a:ea typeface="+mn-ea"/>
                <a:cs typeface="Segoe UI Semibold" panose="020B0502040204020203" pitchFamily="34" charset="0"/>
              </a:rPr>
              <a:t>Summary for Review</a:t>
            </a:r>
          </a:p>
        </p:txBody>
      </p:sp>
      <p:sp>
        <p:nvSpPr>
          <p:cNvPr id="83" name="Step 1 Top">
            <a:extLst>
              <a:ext uri="{FF2B5EF4-FFF2-40B4-BE49-F238E27FC236}">
                <a16:creationId xmlns:a16="http://schemas.microsoft.com/office/drawing/2014/main" id="{736E5F15-565B-43C9-439F-23035F00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918795" y="4283982"/>
            <a:ext cx="2572262" cy="6267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"/>
                <a:ea typeface="+mn-ea"/>
                <a:cs typeface="Segoe Sans Display" pitchFamily="2" charset="0"/>
              </a:rPr>
              <a:t>Summarizes findings for legal review.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1CFE041-F2EB-596C-0CC7-346C9E9A4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32533" y="4098083"/>
            <a:ext cx="210652" cy="210652"/>
            <a:chOff x="8558978" y="4098083"/>
            <a:chExt cx="210652" cy="210652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6DE9AD5-A980-C33D-8A0A-1DB1CE721806}"/>
                </a:ext>
              </a:extLst>
            </p:cNvPr>
            <p:cNvSpPr/>
            <p:nvPr/>
          </p:nvSpPr>
          <p:spPr bwMode="auto">
            <a:xfrm rot="10800000">
              <a:off x="8558978" y="4098083"/>
              <a:ext cx="210652" cy="210652"/>
            </a:xfrm>
            <a:prstGeom prst="ellipse">
              <a:avLst/>
            </a:prstGeom>
            <a:solidFill>
              <a:schemeClr val="accent1"/>
            </a:solidFill>
            <a:ln w="15875">
              <a:solidFill>
                <a:schemeClr val="bg1"/>
              </a:solidFill>
            </a:ln>
            <a:effectLst>
              <a:outerShdw blurRad="254000" algn="ctr" rotWithShape="0">
                <a:schemeClr val="bg1">
                  <a:lumMod val="75000"/>
                  <a:alpha val="30000"/>
                </a:schemeClr>
              </a:outerShdw>
            </a:effectLst>
          </p:spPr>
          <p:txBody>
            <a:bodyPr vert="horz" wrap="square" lIns="320040" tIns="0" rIns="0" bIns="0" rtlCol="0" anchor="ctr" anchorCtr="0">
              <a:no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/>
                <a:ea typeface="+mn-ea"/>
                <a:cs typeface="Segoe UI Semibold" panose="020B0502040204020203" pitchFamily="34" charset="0"/>
              </a:endParaRPr>
            </a:p>
          </p:txBody>
        </p:sp>
        <p:sp>
          <p:nvSpPr>
            <p:cNvPr id="85" name="Rectangle 89">
              <a:extLst>
                <a:ext uri="{FF2B5EF4-FFF2-40B4-BE49-F238E27FC236}">
                  <a16:creationId xmlns:a16="http://schemas.microsoft.com/office/drawing/2014/main" id="{5756CDA0-5C9C-6F91-6776-1E0B166F4073}"/>
                </a:ext>
              </a:extLst>
            </p:cNvPr>
            <p:cNvSpPr/>
            <p:nvPr/>
          </p:nvSpPr>
          <p:spPr bwMode="auto">
            <a:xfrm rot="13500000">
              <a:off x="8638937" y="4167165"/>
              <a:ext cx="72489" cy="72489"/>
            </a:xfrm>
            <a:custGeom>
              <a:avLst/>
              <a:gdLst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  <a:gd name="connsiteX3" fmla="*/ 0 w 317500"/>
                <a:gd name="connsiteY3" fmla="*/ 317500 h 317500"/>
                <a:gd name="connsiteX4" fmla="*/ 0 w 317500"/>
                <a:gd name="connsiteY4" fmla="*/ 0 h 317500"/>
                <a:gd name="connsiteX0" fmla="*/ 0 w 317500"/>
                <a:gd name="connsiteY0" fmla="*/ 317500 h 408940"/>
                <a:gd name="connsiteX1" fmla="*/ 0 w 317500"/>
                <a:gd name="connsiteY1" fmla="*/ 0 h 408940"/>
                <a:gd name="connsiteX2" fmla="*/ 317500 w 317500"/>
                <a:gd name="connsiteY2" fmla="*/ 0 h 408940"/>
                <a:gd name="connsiteX3" fmla="*/ 317500 w 317500"/>
                <a:gd name="connsiteY3" fmla="*/ 317500 h 408940"/>
                <a:gd name="connsiteX4" fmla="*/ 91440 w 317500"/>
                <a:gd name="connsiteY4" fmla="*/ 408940 h 408940"/>
                <a:gd name="connsiteX0" fmla="*/ 0 w 317500"/>
                <a:gd name="connsiteY0" fmla="*/ 317500 h 317500"/>
                <a:gd name="connsiteX1" fmla="*/ 0 w 317500"/>
                <a:gd name="connsiteY1" fmla="*/ 0 h 317500"/>
                <a:gd name="connsiteX2" fmla="*/ 317500 w 317500"/>
                <a:gd name="connsiteY2" fmla="*/ 0 h 317500"/>
                <a:gd name="connsiteX3" fmla="*/ 317500 w 317500"/>
                <a:gd name="connsiteY3" fmla="*/ 317500 h 317500"/>
                <a:gd name="connsiteX0" fmla="*/ 0 w 317500"/>
                <a:gd name="connsiteY0" fmla="*/ 0 h 317500"/>
                <a:gd name="connsiteX1" fmla="*/ 317500 w 317500"/>
                <a:gd name="connsiteY1" fmla="*/ 0 h 317500"/>
                <a:gd name="connsiteX2" fmla="*/ 317500 w 317500"/>
                <a:gd name="connsiteY2" fmla="*/ 31750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500" h="317500">
                  <a:moveTo>
                    <a:pt x="0" y="0"/>
                  </a:moveTo>
                  <a:lnTo>
                    <a:pt x="317500" y="0"/>
                  </a:lnTo>
                  <a:lnTo>
                    <a:pt x="317500" y="317500"/>
                  </a:lnTo>
                </a:path>
              </a:pathLst>
            </a:custGeom>
            <a:ln w="25400" cap="rnd">
              <a:solidFill>
                <a:schemeClr val="bg1"/>
              </a:solidFill>
              <a:headEnd type="none" w="lg" len="med"/>
              <a:tailEnd type="none" w="lg" len="med"/>
            </a:ln>
            <a:effectLst>
              <a:outerShdw blurRad="1270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95" name="Text Placeholder 11">
            <a:extLst>
              <a:ext uri="{FF2B5EF4-FFF2-40B4-BE49-F238E27FC236}">
                <a16:creationId xmlns:a16="http://schemas.microsoft.com/office/drawing/2014/main" id="{88F07A50-8E81-7D28-9543-735C90D02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915514" y="4827756"/>
            <a:ext cx="2572262" cy="1018877"/>
          </a:xfrm>
          <a:prstGeom prst="round2SameRect">
            <a:avLst>
              <a:gd name="adj1" fmla="val 7620"/>
              <a:gd name="adj2" fmla="val 0"/>
            </a:avLst>
          </a:prstGeom>
          <a:solidFill>
            <a:srgbClr val="FFFFFF">
              <a:alpha val="50000"/>
            </a:srgbClr>
          </a:solidFill>
          <a:ln>
            <a:solidFill>
              <a:schemeClr val="bg1"/>
            </a:solidFill>
          </a:ln>
        </p:spPr>
        <p:txBody>
          <a:bodyPr lIns="0" tIns="0" rIns="0" bIns="0" anchor="b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Sans Display"/>
              <a:ea typeface="+mn-ea"/>
              <a:cs typeface="Segoe Sans Display" pitchFamily="2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EAB90E3-F05E-4B67-9E3E-C5BE7EB8E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101735" y="5196130"/>
            <a:ext cx="2199820" cy="2821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367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rPr>
              <a:t>AI Agent </a:t>
            </a:r>
          </a:p>
          <a:p>
            <a:pPr marL="171450" marR="0" lvl="0" indent="-1714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8D4"/>
              </a:buClr>
              <a:buSzPct val="130000"/>
              <a:buFont typeface="Segoe Sans Display" pitchFamily="2" charset="0"/>
              <a:buChar char="+"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Connection to Communication Channel (Outlook)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36831948-C7E1-5C55-E7C3-2F7C9C5AB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36"/>
          <a:stretch/>
        </p:blipFill>
        <p:spPr>
          <a:xfrm>
            <a:off x="8182472" y="4898725"/>
            <a:ext cx="219971" cy="211752"/>
          </a:xfrm>
          <a:prstGeom prst="rect">
            <a:avLst/>
          </a:prstGeom>
          <a:ln w="6657" cap="flat">
            <a:noFill/>
            <a:prstDash val="solid"/>
            <a:miter/>
          </a:ln>
          <a:effectLst/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04AAF7D-E8AE-CAF5-312F-614BBFF76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2952" y="3662494"/>
            <a:ext cx="1851282" cy="2005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4008" tIns="0" rIns="64008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/>
                <a:ea typeface="Segoe UI" pitchFamily="34" charset="0"/>
                <a:cs typeface="Segoe UI" pitchFamily="34" charset="0"/>
              </a:rPr>
              <a:t>Contract Review Time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3657B66-76F4-EB9B-555D-534C76991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2952" y="3949265"/>
            <a:ext cx="1851282" cy="2005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4008" tIns="0" rIns="64008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/>
                <a:ea typeface="Segoe UI" pitchFamily="34" charset="0"/>
                <a:cs typeface="Segoe UI" pitchFamily="34" charset="0"/>
              </a:rPr>
              <a:t>Risk Exposure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07C0890-6674-7C30-29CA-57690BDCB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68101" y="5125021"/>
            <a:ext cx="1851282" cy="2005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4008" tIns="0" rIns="64008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/>
                <a:ea typeface="Segoe UI" pitchFamily="34" charset="0"/>
                <a:cs typeface="Segoe UI" pitchFamily="34" charset="0"/>
              </a:rPr>
              <a:t>Cost Saving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292A8CC-DDD3-77EC-DBCF-976E6AFF8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7108" y="4239035"/>
            <a:ext cx="1851282" cy="2005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4008" tIns="0" rIns="64008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/>
                <a:ea typeface="Segoe UI" pitchFamily="34" charset="0"/>
                <a:cs typeface="Segoe UI" pitchFamily="34" charset="0"/>
              </a:rPr>
              <a:t>Legal Compliance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726E7106-CA77-56B4-2EFC-E8AA61658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3036797" y="3144533"/>
            <a:ext cx="2572262" cy="475594"/>
          </a:xfrm>
          <a:prstGeom prst="round2SameRect">
            <a:avLst>
              <a:gd name="adj1" fmla="val 7620"/>
              <a:gd name="adj2" fmla="val 0"/>
            </a:avLst>
          </a:prstGeom>
          <a:solidFill>
            <a:srgbClr val="FFFFFF">
              <a:alpha val="50000"/>
            </a:srgbClr>
          </a:solidFill>
          <a:ln>
            <a:solidFill>
              <a:schemeClr val="bg1"/>
            </a:solidFill>
          </a:ln>
        </p:spPr>
        <p:txBody>
          <a:bodyPr lIns="137160" tIns="0" rIns="137160" bIns="0" anchor="ctr" anchorCtr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spcAft>
                <a:spcPts val="400"/>
              </a:spcAft>
              <a:buClr>
                <a:srgbClr val="0078D4"/>
              </a:buClr>
              <a:buSzPct val="130000"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rPr>
              <a:t>Benefit: </a:t>
            </a:r>
            <a:r>
              <a:rPr lang="en-US" sz="700" dirty="0">
                <a:solidFill>
                  <a:srgbClr val="131313"/>
                </a:solidFill>
                <a:latin typeface="Segoe Sans Display" pitchFamily="2" charset="0"/>
              </a:rPr>
              <a:t>Quickly pulls in contracts from any format to kick off automated analysis.</a:t>
            </a:r>
            <a:endParaRPr lang="en-US" sz="800" dirty="0">
              <a:solidFill>
                <a:srgbClr val="131313"/>
              </a:solidFill>
              <a:latin typeface="Segoe Sans Display" pitchFamily="2" charset="0"/>
            </a:endParaRP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FBF8F86-62BD-C49C-8DEC-650C780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912904" y="3144533"/>
            <a:ext cx="2572262" cy="475594"/>
          </a:xfrm>
          <a:prstGeom prst="round2SameRect">
            <a:avLst>
              <a:gd name="adj1" fmla="val 7620"/>
              <a:gd name="adj2" fmla="val 0"/>
            </a:avLst>
          </a:prstGeom>
          <a:solidFill>
            <a:srgbClr val="FFFFFF">
              <a:alpha val="50000"/>
            </a:srgbClr>
          </a:solidFill>
          <a:ln>
            <a:solidFill>
              <a:schemeClr val="bg1"/>
            </a:solidFill>
          </a:ln>
        </p:spPr>
        <p:txBody>
          <a:bodyPr lIns="137160" tIns="0" rIns="137160" bIns="0" anchor="ctr" anchorCtr="0">
            <a:noAutofit/>
          </a:bodyPr>
          <a:lstStyle>
            <a:defPPr>
              <a:defRPr lang="en-US"/>
            </a:defPPr>
            <a:lvl1pPr marR="0" lvl="0" indent="0" defTabSz="914367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78D4"/>
              </a:buClr>
              <a:buSzPct val="130000"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 Semibold"/>
              </a:defRPr>
            </a:lvl1pPr>
            <a:lvl2pPr marL="0" marR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spc="0" baseline="0"/>
            </a:lvl2pPr>
            <a:lvl3pPr marL="0" marR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spc="0" baseline="0">
                <a:latin typeface="+mj-lt"/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Benefit: </a:t>
            </a:r>
            <a:r>
              <a:rPr lang="en-US" dirty="0">
                <a:solidFill>
                  <a:srgbClr val="131313"/>
                </a:solidFill>
                <a:latin typeface="Segoe Sans Display" pitchFamily="2" charset="0"/>
                <a:cs typeface="Segoe Sans Display" pitchFamily="2" charset="0"/>
              </a:rPr>
              <a:t>Checks the contract against standard templates to flag deviations.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FE217C8-197C-EDDA-2F09-9B8A83A7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799643" y="3144533"/>
            <a:ext cx="2572262" cy="475594"/>
          </a:xfrm>
          <a:prstGeom prst="round2SameRect">
            <a:avLst>
              <a:gd name="adj1" fmla="val 7620"/>
              <a:gd name="adj2" fmla="val 0"/>
            </a:avLst>
          </a:prstGeom>
          <a:solidFill>
            <a:srgbClr val="FFFFFF">
              <a:alpha val="50000"/>
            </a:srgbClr>
          </a:solidFill>
          <a:ln>
            <a:solidFill>
              <a:schemeClr val="bg1"/>
            </a:solidFill>
          </a:ln>
        </p:spPr>
        <p:txBody>
          <a:bodyPr lIns="137160" tIns="0" rIns="137160" bIns="0" anchor="ctr" anchorCtr="0">
            <a:noAutofit/>
          </a:bodyPr>
          <a:lstStyle>
            <a:defPPr>
              <a:defRPr lang="en-US"/>
            </a:defPPr>
            <a:lvl1pPr marR="0" lvl="0" indent="0" defTabSz="914367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78D4"/>
              </a:buClr>
              <a:buSzPct val="130000"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 Semibold"/>
              </a:defRPr>
            </a:lvl1pPr>
            <a:lvl2pPr marL="0" marR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spc="0" baseline="0"/>
            </a:lvl2pPr>
            <a:lvl3pPr marL="0" marR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spc="0" baseline="0">
                <a:latin typeface="+mj-lt"/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Benefit: </a:t>
            </a:r>
            <a:r>
              <a:rPr lang="en-US" dirty="0">
                <a:solidFill>
                  <a:srgbClr val="131313"/>
                </a:solidFill>
                <a:latin typeface="Segoe Sans Display" pitchFamily="2" charset="0"/>
                <a:cs typeface="Segoe Sans Display" pitchFamily="2" charset="0"/>
              </a:rPr>
              <a:t>Identifies red flags and risky clauses based on predefined legal rules.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FD15047E-5F33-E728-3F14-4D867D2C8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912904" y="5953047"/>
            <a:ext cx="2572262" cy="475594"/>
          </a:xfrm>
          <a:prstGeom prst="round2SameRect">
            <a:avLst>
              <a:gd name="adj1" fmla="val 7620"/>
              <a:gd name="adj2" fmla="val 0"/>
            </a:avLst>
          </a:prstGeom>
          <a:solidFill>
            <a:srgbClr val="FFFFFF">
              <a:alpha val="50000"/>
            </a:srgbClr>
          </a:solidFill>
          <a:ln>
            <a:solidFill>
              <a:schemeClr val="bg1"/>
            </a:solidFill>
          </a:ln>
        </p:spPr>
        <p:txBody>
          <a:bodyPr lIns="137160" tIns="0" rIns="137160" bIns="0" anchor="ctr" anchorCtr="0">
            <a:noAutofit/>
          </a:bodyPr>
          <a:lstStyle>
            <a:defPPr>
              <a:defRPr lang="en-US"/>
            </a:defPPr>
            <a:lvl1pPr marR="0" lvl="0" indent="0" defTabSz="914367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78D4"/>
              </a:buClr>
              <a:buSzPct val="130000"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 Semibold"/>
              </a:defRPr>
            </a:lvl1pPr>
            <a:lvl2pPr marL="0" marR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spc="0" baseline="0"/>
            </a:lvl2pPr>
            <a:lvl3pPr marL="0" marR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spc="0" baseline="0">
                <a:latin typeface="+mj-lt"/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Benefit: </a:t>
            </a:r>
            <a:r>
              <a:rPr lang="en-US" dirty="0">
                <a:solidFill>
                  <a:srgbClr val="131313"/>
                </a:solidFill>
                <a:latin typeface="Segoe Sans Display" pitchFamily="2" charset="0"/>
                <a:cs typeface="Segoe Sans Display" pitchFamily="2" charset="0"/>
              </a:rPr>
              <a:t>Delivers a clear summary so legal teams can focus only on what matters.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95AB726F-603A-45BA-CB6C-5776CB1F3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799643" y="5953047"/>
            <a:ext cx="2572262" cy="475594"/>
          </a:xfrm>
          <a:prstGeom prst="round2SameRect">
            <a:avLst>
              <a:gd name="adj1" fmla="val 7620"/>
              <a:gd name="adj2" fmla="val 0"/>
            </a:avLst>
          </a:prstGeom>
          <a:solidFill>
            <a:srgbClr val="FFFFFF">
              <a:alpha val="50000"/>
            </a:srgbClr>
          </a:solidFill>
          <a:ln>
            <a:solidFill>
              <a:schemeClr val="bg1"/>
            </a:solidFill>
          </a:ln>
        </p:spPr>
        <p:txBody>
          <a:bodyPr lIns="137160" tIns="0" rIns="91440" bIns="0" anchor="ctr" anchorCtr="0">
            <a:noAutofit/>
          </a:bodyPr>
          <a:lstStyle>
            <a:defPPr>
              <a:defRPr lang="en-US"/>
            </a:defPPr>
            <a:lvl1pPr marR="0" lvl="0" indent="0" defTabSz="914367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78D4"/>
              </a:buClr>
              <a:buSzPct val="130000"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 Semibold"/>
              </a:defRPr>
            </a:lvl1pPr>
            <a:lvl2pPr marL="0" marR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spc="0" baseline="0"/>
            </a:lvl2pPr>
            <a:lvl3pPr marL="0" marR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00" spc="0" baseline="0">
                <a:latin typeface="+mj-lt"/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Benefit: </a:t>
            </a:r>
            <a:r>
              <a:rPr lang="en-US" dirty="0">
                <a:solidFill>
                  <a:srgbClr val="131313"/>
                </a:solidFill>
                <a:latin typeface="Segoe Sans Display" pitchFamily="2" charset="0"/>
                <a:cs typeface="Segoe Sans Display" pitchFamily="2" charset="0"/>
              </a:rPr>
              <a:t>Recommends better clauses or edits to reduce risk and align with policy.</a:t>
            </a:r>
          </a:p>
        </p:txBody>
      </p:sp>
    </p:spTree>
    <p:extLst>
      <p:ext uri="{BB962C8B-B14F-4D97-AF65-F5344CB8AC3E}">
        <p14:creationId xmlns:p14="http://schemas.microsoft.com/office/powerpoint/2010/main" val="420794039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8E4E7-2465-12E2-C146-0E9B87CC2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E8964D-1C1B-F4DF-7309-3E82D9761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8596770" y="5433345"/>
            <a:ext cx="896618" cy="5053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3FFD905-657E-326D-B7D9-06476C55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9778" y="2114940"/>
            <a:ext cx="3965716" cy="4246552"/>
          </a:xfrm>
          <a:prstGeom prst="roundRect">
            <a:avLst>
              <a:gd name="adj" fmla="val 1790"/>
            </a:avLst>
          </a:prstGeom>
          <a:solidFill>
            <a:srgbClr val="D9D9D9">
              <a:alpha val="20000"/>
            </a:srgbClr>
          </a:solidFill>
          <a:ln w="9525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A0844BC5-3F80-AB82-A9E5-46A886318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67892" y="2267840"/>
            <a:ext cx="1926570" cy="2297533"/>
          </a:xfrm>
          <a:prstGeom prst="roundRect">
            <a:avLst>
              <a:gd name="adj" fmla="val 3943"/>
            </a:avLst>
          </a:prstGeom>
          <a:solidFill>
            <a:srgbClr val="8971E1">
              <a:lumMod val="20000"/>
              <a:lumOff val="80000"/>
            </a:srgbClr>
          </a:solidFill>
          <a:ln w="9525" cap="flat" cmpd="sng" algn="ctr">
            <a:solidFill>
              <a:srgbClr val="8971E1">
                <a:lumMod val="20000"/>
                <a:lumOff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1" name="Rounded Rectangle 170">
            <a:extLst>
              <a:ext uri="{FF2B5EF4-FFF2-40B4-BE49-F238E27FC236}">
                <a16:creationId xmlns:a16="http://schemas.microsoft.com/office/drawing/2014/main" id="{6FE8A7AA-DCCF-C72E-044C-31E53FBD1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34362" y="3225206"/>
            <a:ext cx="640354" cy="698361"/>
          </a:xfrm>
          <a:prstGeom prst="roundRect">
            <a:avLst>
              <a:gd name="adj" fmla="val 4542"/>
            </a:avLst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7" name="Rounded Rectangle 166">
            <a:extLst>
              <a:ext uri="{FF2B5EF4-FFF2-40B4-BE49-F238E27FC236}">
                <a16:creationId xmlns:a16="http://schemas.microsoft.com/office/drawing/2014/main" id="{D99C93C6-1E5B-5A95-517F-8442D6E54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2929" y="3630584"/>
            <a:ext cx="974395" cy="751803"/>
          </a:xfrm>
          <a:prstGeom prst="roundRect">
            <a:avLst>
              <a:gd name="adj" fmla="val 4542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E48A204D-4BC2-ECD1-E6F9-79B8F6110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88168" y="3669888"/>
            <a:ext cx="883916" cy="346014"/>
          </a:xfrm>
          <a:prstGeom prst="roundRect">
            <a:avLst>
              <a:gd name="adj" fmla="val 10165"/>
            </a:avLst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bold" pitchFamily="2" charset="0"/>
                <a:ea typeface="Calibri" panose="020F0502020204030204" pitchFamily="34" charset="0"/>
                <a:cs typeface="Segoe Sans Display Semibold" pitchFamily="2" charset="0"/>
              </a:rPr>
              <a:t>Semantic Index/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bold" pitchFamily="2" charset="0"/>
                <a:ea typeface="Calibri" panose="020F0502020204030204" pitchFamily="34" charset="0"/>
                <a:cs typeface="Segoe Sans Display Semibold" pitchFamily="2" charset="0"/>
              </a:rPr>
              <a:t>Advanced search features</a:t>
            </a:r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E646CD49-9FB8-45A1-9B09-92A367E44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2929" y="2343291"/>
            <a:ext cx="974395" cy="1110433"/>
          </a:xfrm>
          <a:prstGeom prst="roundRect">
            <a:avLst>
              <a:gd name="adj" fmla="val 4542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1EA91932-EB39-442E-A0A8-BD43F5BC9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88168" y="2387703"/>
            <a:ext cx="883916" cy="707038"/>
          </a:xfrm>
          <a:prstGeom prst="roundRect">
            <a:avLst>
              <a:gd name="adj" fmla="val 4542"/>
            </a:avLst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1BA86E6-840A-AF4A-FE73-9C3663ABF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65549" y="6068079"/>
            <a:ext cx="3828913" cy="183479"/>
          </a:xfrm>
          <a:prstGeom prst="roundRect">
            <a:avLst>
              <a:gd name="adj" fmla="val 50000"/>
            </a:avLst>
          </a:prstGeom>
          <a:solidFill>
            <a:srgbClr val="4EA6DC">
              <a:lumMod val="20000"/>
              <a:lumOff val="80000"/>
            </a:srgbClr>
          </a:solidFill>
          <a:ln w="9525" cap="flat" cmpd="sng" algn="ctr">
            <a:solidFill>
              <a:srgbClr val="4EA6DC">
                <a:lumMod val="20000"/>
                <a:lumOff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bold" pitchFamily="2" charset="0"/>
                <a:ea typeface="Calibri" panose="020F0502020204030204" pitchFamily="34" charset="0"/>
                <a:cs typeface="Segoe Sans Display Semibold" pitchFamily="2" charset="0"/>
              </a:rPr>
              <a:t>Base Pre-trained OpenAI Models available in Copilot Studio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BE0BD88-7ADF-8A4E-46AD-2E726D25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65550" y="2267840"/>
            <a:ext cx="716698" cy="3585425"/>
          </a:xfrm>
          <a:prstGeom prst="roundRect">
            <a:avLst>
              <a:gd name="adj" fmla="val 6853"/>
            </a:avLst>
          </a:prstGeom>
          <a:solidFill>
            <a:srgbClr val="4EA6DC">
              <a:lumMod val="20000"/>
              <a:lumOff val="80000"/>
            </a:srgbClr>
          </a:solidFill>
          <a:ln w="9525" cap="flat" cmpd="sng" algn="ctr">
            <a:solidFill>
              <a:srgbClr val="4EA6DC">
                <a:lumMod val="20000"/>
                <a:lumOff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F72BBCE-4A3D-A310-2EEE-427279D7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62131" y="1629872"/>
            <a:ext cx="4262441" cy="4884810"/>
          </a:xfrm>
          <a:prstGeom prst="roundRect">
            <a:avLst>
              <a:gd name="adj" fmla="val 1344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8" name="Google Shape;498;p32">
            <a:extLst>
              <a:ext uri="{FF2B5EF4-FFF2-40B4-BE49-F238E27FC236}">
                <a16:creationId xmlns:a16="http://schemas.microsoft.com/office/drawing/2014/main" id="{B83AE81F-42C6-E7C8-196D-25FE539FD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7186" y="1629870"/>
            <a:ext cx="3693840" cy="3476968"/>
          </a:xfrm>
          <a:prstGeom prst="roundRect">
            <a:avLst>
              <a:gd name="adj" fmla="val 2332"/>
            </a:avLst>
          </a:prstGeom>
          <a:solidFill>
            <a:srgbClr val="DDEEF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80" tIns="45720" rIns="91440" bIns="3017520" anchor="t" anchorCtr="0">
            <a:noAutofit/>
          </a:bodyPr>
          <a:lstStyle/>
          <a:p>
            <a:pPr fontAlgn="base">
              <a:lnSpc>
                <a:spcPts val="1020"/>
              </a:lnSpc>
              <a:spcBef>
                <a:spcPts val="600"/>
              </a:spcBef>
              <a:spcAft>
                <a:spcPct val="0"/>
              </a:spcAft>
            </a:pPr>
            <a:r>
              <a:rPr lang="en-GB" sz="850" b="1">
                <a:solidFill>
                  <a:srgbClr val="0078D4"/>
                </a:solidFill>
                <a:latin typeface="Segoe Sans Display Semibold" pitchFamily="2" charset="0"/>
                <a:cs typeface="Segoe Sans Display Semibold" pitchFamily="2" charset="0"/>
                <a:sym typeface="DM Sans Light"/>
              </a:rPr>
              <a:t>Key Considerations to Address</a:t>
            </a:r>
          </a:p>
          <a:p>
            <a:pPr marL="171450" indent="-171450" fontAlgn="base">
              <a:lnSpc>
                <a:spcPts val="102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850">
                <a:latin typeface="Segoe Sans Display" pitchFamily="2" charset="0"/>
                <a:cs typeface="Segoe Sans Display" pitchFamily="2" charset="0"/>
                <a:sym typeface="DM Sans Light"/>
              </a:rPr>
              <a:t>Needs data from standard contract templates</a:t>
            </a:r>
          </a:p>
          <a:p>
            <a:pPr marL="171450" indent="-171450" fontAlgn="base">
              <a:lnSpc>
                <a:spcPts val="102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850">
                <a:latin typeface="Segoe Sans Display" pitchFamily="2" charset="0"/>
                <a:cs typeface="Segoe Sans Display" pitchFamily="2" charset="0"/>
                <a:sym typeface="DM Sans Light"/>
              </a:rPr>
              <a:t>Logic needed to parse contract document (PDF, Word, Excel) and identify risky</a:t>
            </a:r>
          </a:p>
          <a:p>
            <a:pPr marL="171450" indent="-171450" fontAlgn="base">
              <a:lnSpc>
                <a:spcPts val="102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850">
                <a:latin typeface="Segoe Sans Display" pitchFamily="2" charset="0"/>
                <a:cs typeface="Segoe Sans Display" pitchFamily="2" charset="0"/>
                <a:sym typeface="DM Sans Light"/>
              </a:rPr>
              <a:t>Needs integration with document generation tool (e.g., Word)</a:t>
            </a:r>
          </a:p>
          <a:p>
            <a:pPr marL="171450" indent="-171450" fontAlgn="base">
              <a:lnSpc>
                <a:spcPts val="102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850">
                <a:latin typeface="Segoe Sans Display" pitchFamily="2" charset="0"/>
                <a:cs typeface="Segoe Sans Display" pitchFamily="2" charset="0"/>
                <a:sym typeface="DM Sans Light"/>
              </a:rPr>
              <a:t> clauses / deviations</a:t>
            </a:r>
          </a:p>
          <a:p>
            <a:pPr marL="171450" indent="-171450" fontAlgn="base">
              <a:lnSpc>
                <a:spcPts val="102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850">
                <a:latin typeface="Segoe Sans Display" pitchFamily="2" charset="0"/>
                <a:cs typeface="Segoe Sans Display" pitchFamily="2" charset="0"/>
                <a:sym typeface="DM Sans Light"/>
              </a:rPr>
              <a:t>Integrates with contract repositories (e.g., CLM, SharePoint, OneDrive)</a:t>
            </a:r>
          </a:p>
          <a:p>
            <a:pPr marL="171450" indent="-171450" fontAlgn="base">
              <a:lnSpc>
                <a:spcPts val="102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850">
                <a:latin typeface="Segoe Sans Display" pitchFamily="2" charset="0"/>
                <a:cs typeface="Segoe Sans Display" pitchFamily="2" charset="0"/>
                <a:sym typeface="DM Sans Light"/>
              </a:rPr>
              <a:t>IP: confidential internal contracts</a:t>
            </a:r>
          </a:p>
          <a:p>
            <a:pPr marL="171450" indent="-171450" fontAlgn="base">
              <a:lnSpc>
                <a:spcPts val="102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850">
                <a:latin typeface="Segoe Sans Display" pitchFamily="2" charset="0"/>
                <a:cs typeface="Segoe Sans Display" pitchFamily="2" charset="0"/>
                <a:sym typeface="DM Sans Light"/>
              </a:rPr>
              <a:t>Sensitive business information</a:t>
            </a:r>
          </a:p>
          <a:p>
            <a:pPr fontAlgn="base">
              <a:lnSpc>
                <a:spcPts val="1020"/>
              </a:lnSpc>
              <a:spcBef>
                <a:spcPts val="600"/>
              </a:spcBef>
              <a:spcAft>
                <a:spcPct val="0"/>
              </a:spcAft>
            </a:pPr>
            <a:r>
              <a:rPr lang="en-US" sz="850" b="1">
                <a:solidFill>
                  <a:srgbClr val="0078D4"/>
                </a:solidFill>
                <a:latin typeface="Segoe Sans Display Semibold" pitchFamily="2" charset="0"/>
                <a:cs typeface="Segoe Sans Display Semibold" pitchFamily="2" charset="0"/>
                <a:sym typeface="DM Sans Light"/>
              </a:rPr>
              <a:t>Inputs needed</a:t>
            </a:r>
            <a:endParaRPr lang="en-GB" sz="850" b="1">
              <a:solidFill>
                <a:srgbClr val="0078D4"/>
              </a:solidFill>
              <a:latin typeface="Segoe Sans Display Semibold" pitchFamily="2" charset="0"/>
              <a:cs typeface="Segoe Sans Display Semibold" pitchFamily="2" charset="0"/>
              <a:sym typeface="DM Sans Light"/>
            </a:endParaRPr>
          </a:p>
          <a:p>
            <a:pPr marL="171450" indent="-171450" fontAlgn="base">
              <a:lnSpc>
                <a:spcPts val="102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850">
                <a:latin typeface="Segoe Sans Display" pitchFamily="2" charset="0"/>
                <a:cs typeface="Segoe Sans Display" pitchFamily="2" charset="0"/>
                <a:sym typeface="DM Sans Light"/>
              </a:rPr>
              <a:t>Standard contract templates (PDF, DOC)</a:t>
            </a:r>
          </a:p>
          <a:p>
            <a:pPr marL="171450" indent="-171450" fontAlgn="base">
              <a:lnSpc>
                <a:spcPts val="102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850">
                <a:latin typeface="Segoe Sans Display" pitchFamily="2" charset="0"/>
                <a:cs typeface="Segoe Sans Display" pitchFamily="2" charset="0"/>
                <a:sym typeface="DM Sans Light"/>
              </a:rPr>
              <a:t>Policy/risk standards (PDF, DOC)</a:t>
            </a:r>
          </a:p>
          <a:p>
            <a:pPr marL="171450" indent="-171450" fontAlgn="base">
              <a:lnSpc>
                <a:spcPts val="102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850">
                <a:latin typeface="Segoe Sans Display" pitchFamily="2" charset="0"/>
                <a:cs typeface="Segoe Sans Display" pitchFamily="2" charset="0"/>
                <a:sym typeface="DM Sans Light"/>
              </a:rPr>
              <a:t>Contracts in varied formats (DOCX, PDF, HTML)</a:t>
            </a:r>
          </a:p>
          <a:p>
            <a:pPr marL="171450" indent="-171450" fontAlgn="base">
              <a:lnSpc>
                <a:spcPts val="102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850">
                <a:latin typeface="Segoe Sans Display" pitchFamily="2" charset="0"/>
                <a:cs typeface="Segoe Sans Display" pitchFamily="2" charset="0"/>
                <a:sym typeface="DM Sans Light"/>
              </a:rPr>
              <a:t>Standard clause libraries and policy rules (XLSX, JSON) - merge with first bullet point already listed there</a:t>
            </a:r>
          </a:p>
          <a:p>
            <a:pPr marL="171450" indent="-171450" fontAlgn="base">
              <a:lnSpc>
                <a:spcPts val="102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850">
                <a:latin typeface="Segoe Sans Display" pitchFamily="2" charset="0"/>
                <a:cs typeface="Segoe Sans Display" pitchFamily="2" charset="0"/>
                <a:sym typeface="DM Sans Light"/>
              </a:rPr>
              <a:t>Approval history and negotiation metadata (CSV, JSON)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1D0A0FF-B762-8DFB-62C7-01B72BB9C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03162" y="1987520"/>
            <a:ext cx="52387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 Semilight" pitchFamily="2" charset="0"/>
                <a:ea typeface="Calibri" panose="020F0502020204030204" pitchFamily="34" charset="0"/>
                <a:cs typeface="Segoe Sans Display Semilight" pitchFamily="2" charset="0"/>
              </a:rPr>
              <a:t>1. User Query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73387B0-7AE0-BB8C-A05A-AF27BA93E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895718" y="3855887"/>
            <a:ext cx="6544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bold" pitchFamily="2" charset="0"/>
                <a:ea typeface="Calibri" panose="020F0502020204030204" pitchFamily="34" charset="0"/>
                <a:cs typeface="Segoe Sans Display Semibold" pitchFamily="2" charset="0"/>
              </a:rPr>
              <a:t>Orchestrator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8A1B3B-6D35-5B7E-0916-7A8B1849B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799778" y="1987520"/>
            <a:ext cx="50060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 Semilight" pitchFamily="2" charset="0"/>
                <a:ea typeface="Calibri" panose="020F0502020204030204" pitchFamily="34" charset="0"/>
                <a:cs typeface="Segoe Sans Display Semilight" pitchFamily="2" charset="0"/>
              </a:rPr>
              <a:t>7. Response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1286D55-0F29-A617-EA27-A8D78C3F6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623579" y="3368215"/>
            <a:ext cx="3954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u="none" strike="noStrike" cap="none" spc="0" normalizeH="0" baseline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Text Semilight" pitchFamily="2" charset="0"/>
                <a:ea typeface="Calibri" panose="020F0502020204030204" pitchFamily="34" charset="0"/>
                <a:cs typeface="Segoe Sans Text Semi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 Semilight" pitchFamily="2" charset="0"/>
                <a:cs typeface="Segoe Sans Display Semilight" pitchFamily="2" charset="0"/>
              </a:rPr>
              <a:t>2. Fetch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 Semilight" pitchFamily="2" charset="0"/>
                <a:cs typeface="Segoe Sans Display Semilight" pitchFamily="2" charset="0"/>
              </a:rPr>
              <a:t>information</a:t>
            </a:r>
          </a:p>
        </p:txBody>
      </p:sp>
      <p:pic>
        <p:nvPicPr>
          <p:cNvPr id="104" name="Picture 4">
            <a:extLst>
              <a:ext uri="{FF2B5EF4-FFF2-40B4-BE49-F238E27FC236}">
                <a16:creationId xmlns:a16="http://schemas.microsoft.com/office/drawing/2014/main" id="{A2549AC3-5488-21CE-A08A-A3672DB7C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6053" y="3473127"/>
            <a:ext cx="138866" cy="12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B78A7A98-91A1-7ABC-C4D9-3F36EABAB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934738" y="3630981"/>
            <a:ext cx="644987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light" pitchFamily="2" charset="0"/>
                <a:ea typeface="Calibri" panose="020F0502020204030204" pitchFamily="34" charset="0"/>
                <a:cs typeface="Segoe Sans Display Semilight" pitchFamily="2" charset="0"/>
              </a:rPr>
              <a:t>Context and Content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light" pitchFamily="2" charset="0"/>
                <a:ea typeface="Calibri" panose="020F0502020204030204" pitchFamily="34" charset="0"/>
                <a:cs typeface="Segoe Sans Display Semilight" pitchFamily="2" charset="0"/>
              </a:rPr>
              <a:t> (emails, files,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light" pitchFamily="2" charset="0"/>
                <a:ea typeface="Calibri" panose="020F0502020204030204" pitchFamily="34" charset="0"/>
                <a:cs typeface="Segoe Sans Display Semilight" pitchFamily="2" charset="0"/>
              </a:rPr>
              <a:t> meetings, chats,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light" pitchFamily="2" charset="0"/>
                <a:ea typeface="Calibri" panose="020F0502020204030204" pitchFamily="34" charset="0"/>
                <a:cs typeface="Segoe Sans Display Semilight" pitchFamily="2" charset="0"/>
              </a:rPr>
              <a:t>calendars and contacts)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CFD0238-4F9E-82C6-667B-21B7885A5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921311" y="2432665"/>
            <a:ext cx="813028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bold" pitchFamily="2" charset="0"/>
                <a:ea typeface="Calibri" panose="020F0502020204030204" pitchFamily="34" charset="0"/>
                <a:cs typeface="Segoe Sans Display Semibold" pitchFamily="2" charset="0"/>
              </a:rPr>
              <a:t>Power Platform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bold" pitchFamily="2" charset="0"/>
                <a:ea typeface="Calibri" panose="020F0502020204030204" pitchFamily="34" charset="0"/>
                <a:cs typeface="Segoe Sans Display Semibold" pitchFamily="2" charset="0"/>
              </a:rPr>
              <a:t>Connectors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404B8B42-4849-2FF6-8AD7-4AE891503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140" y="2644400"/>
            <a:ext cx="191370" cy="14671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B3E49306-259A-1550-30CA-6BA69D865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919431" y="3130713"/>
            <a:ext cx="816787" cy="2512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60325" marR="0" lvl="0" indent="-60325" algn="l" defTabSz="914400" rtl="0" eaLnBrk="1" fontAlgn="auto" latinLnBrk="0" hangingPunct="1">
              <a:lnSpc>
                <a:spcPts val="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light" pitchFamily="2" charset="0"/>
                <a:ea typeface="Calibri" panose="020F0502020204030204" pitchFamily="34" charset="0"/>
                <a:cs typeface="Segoe Sans Display Semilight" pitchFamily="2" charset="0"/>
              </a:rPr>
              <a:t>Power Platform Connection Identity</a:t>
            </a:r>
          </a:p>
          <a:p>
            <a:pPr marL="60325" marR="0" lvl="0" indent="-60325" algn="l" defTabSz="914400" rtl="0" eaLnBrk="1" fontAlgn="auto" latinLnBrk="0" hangingPunct="1">
              <a:lnSpc>
                <a:spcPts val="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light" pitchFamily="2" charset="0"/>
                <a:ea typeface="Calibri" panose="020F0502020204030204" pitchFamily="34" charset="0"/>
                <a:cs typeface="Segoe Sans Display Semilight" pitchFamily="2" charset="0"/>
              </a:rPr>
              <a:t>User Intent(Prompt) to (SQL,API Call)</a:t>
            </a:r>
          </a:p>
          <a:p>
            <a:pPr marL="60325" marR="0" lvl="0" indent="-60325" algn="l" defTabSz="914400" rtl="0" eaLnBrk="1" fontAlgn="auto" latinLnBrk="0" hangingPunct="1">
              <a:lnSpc>
                <a:spcPts val="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light" pitchFamily="2" charset="0"/>
                <a:ea typeface="Calibri" panose="020F0502020204030204" pitchFamily="34" charset="0"/>
                <a:cs typeface="Segoe Sans Display Semilight" pitchFamily="2" charset="0"/>
              </a:rPr>
              <a:t>Backend system search – based on  connector implementation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40EE74-BF3F-7226-471B-EAC783A8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919431" y="4090834"/>
            <a:ext cx="851133" cy="18716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60325" marR="0" lvl="0" indent="-60325" fontAlgn="auto">
              <a:lnSpc>
                <a:spcPts val="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35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light" pitchFamily="2" charset="0"/>
                <a:ea typeface="Calibri" panose="020F0502020204030204" pitchFamily="34" charset="0"/>
                <a:cs typeface="Segoe Sans Display Semilight" pitchFamily="2" charset="0"/>
              </a:defRPr>
            </a:lvl1pPr>
          </a:lstStyle>
          <a:p>
            <a:pPr marL="60325" marR="0" lvl="0" indent="-60325" algn="l" defTabSz="914400" rtl="0" eaLnBrk="1" fontAlgn="auto" latinLnBrk="0" hangingPunct="1">
              <a:lnSpc>
                <a:spcPts val="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light" pitchFamily="2" charset="0"/>
                <a:cs typeface="Segoe Sans Display Semilight" pitchFamily="2" charset="0"/>
              </a:rPr>
              <a:t>End-User Identity </a:t>
            </a:r>
          </a:p>
          <a:p>
            <a:pPr marL="60325" marR="0" lvl="0" indent="-60325" algn="l" defTabSz="914400" rtl="0" eaLnBrk="1" fontAlgn="auto" latinLnBrk="0" hangingPunct="1">
              <a:lnSpc>
                <a:spcPts val="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light" pitchFamily="2" charset="0"/>
                <a:cs typeface="Segoe Sans Display Semilight" pitchFamily="2" charset="0"/>
              </a:rPr>
              <a:t>User Intent (Prompt) to MSFT Graph query</a:t>
            </a:r>
          </a:p>
          <a:p>
            <a:pPr marL="60325" marR="0" lvl="0" indent="-60325" algn="l" defTabSz="914400" rtl="0" eaLnBrk="1" fontAlgn="auto" latinLnBrk="0" hangingPunct="1">
              <a:lnSpc>
                <a:spcPts val="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light" pitchFamily="2" charset="0"/>
                <a:cs typeface="Segoe Sans Display Semilight" pitchFamily="2" charset="0"/>
              </a:rPr>
              <a:t>Keyword(Lexical) Search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69905B5-C3E3-10BA-C5BB-B083573F0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919432" y="2847033"/>
            <a:ext cx="816786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light" pitchFamily="2" charset="0"/>
                <a:ea typeface="Calibri" panose="020F0502020204030204" pitchFamily="34" charset="0"/>
                <a:cs typeface="Segoe Sans Display Semilight" pitchFamily="2" charset="0"/>
              </a:rPr>
              <a:t>SharePoint, Dynamics 365, Salesforce, ServiceNow, Public URLs and other integrated platforms</a:t>
            </a:r>
          </a:p>
        </p:txBody>
      </p:sp>
      <p:sp>
        <p:nvSpPr>
          <p:cNvPr id="114" name="Flowchart: Decision 113">
            <a:extLst>
              <a:ext uri="{FF2B5EF4-FFF2-40B4-BE49-F238E27FC236}">
                <a16:creationId xmlns:a16="http://schemas.microsoft.com/office/drawing/2014/main" id="{3148D3C5-A1E3-8799-B821-C70974D82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80375" y="3795274"/>
            <a:ext cx="1189640" cy="638924"/>
          </a:xfrm>
          <a:prstGeom prst="flowChartDecision">
            <a:avLst/>
          </a:prstGeom>
          <a:solidFill>
            <a:srgbClr val="D9D9D6">
              <a:alpha val="46963"/>
            </a:srgbClr>
          </a:solidFill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light" pitchFamily="2" charset="0"/>
                <a:ea typeface="Calibri" panose="020F0502020204030204" pitchFamily="34" charset="0"/>
                <a:cs typeface="Segoe Sans Display Semilight" pitchFamily="2" charset="0"/>
              </a:rPr>
              <a:t>3. Tenant Graph Grounding</a:t>
            </a:r>
          </a:p>
        </p:txBody>
      </p: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D8879D6C-5C5D-4198-6691-DEA21456F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690686" y="1829208"/>
            <a:ext cx="91136" cy="3542854"/>
          </a:xfrm>
          <a:prstGeom prst="bentConnector4">
            <a:avLst>
              <a:gd name="adj1" fmla="val -350402"/>
              <a:gd name="adj2" fmla="val 99983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w="sm" len="sm"/>
            <a:tailEnd type="triangle" w="sm" len="sm"/>
          </a:ln>
          <a:effectLst/>
        </p:spPr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91F06A6-6294-9CE0-09D8-60D49841C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300379" y="1961228"/>
            <a:ext cx="0" cy="318293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CEF0CAE9-6581-8547-D6BF-82C5A29CC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14" idx="2"/>
            <a:endCxn id="167" idx="2"/>
          </p:cNvCxnSpPr>
          <p:nvPr/>
        </p:nvCxnSpPr>
        <p:spPr>
          <a:xfrm rot="5400000" flipH="1" flipV="1">
            <a:off x="6726755" y="3830827"/>
            <a:ext cx="51811" cy="1154932"/>
          </a:xfrm>
          <a:prstGeom prst="bentConnector3">
            <a:avLst>
              <a:gd name="adj1" fmla="val -441219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14DC281C-E975-EB19-E8C9-FAB556B97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301457" y="4538943"/>
            <a:ext cx="342511" cy="200055"/>
          </a:xfrm>
          <a:prstGeom prst="rect">
            <a:avLst/>
          </a:prstGeom>
          <a:solidFill>
            <a:srgbClr val="F2F2F2"/>
          </a:solidFill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 Semilight" pitchFamily="2" charset="0"/>
                <a:ea typeface="Calibri" panose="020F0502020204030204" pitchFamily="34" charset="0"/>
                <a:cs typeface="Segoe Sans Text Semi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light" pitchFamily="2" charset="0"/>
                <a:cs typeface="Segoe Sans Display Semilight" pitchFamily="2" charset="0"/>
              </a:rPr>
              <a:t>Yes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9C42C853-0654-93E2-DEAD-DFCA1306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61" idx="3"/>
          </p:cNvCxnSpPr>
          <p:nvPr/>
        </p:nvCxnSpPr>
        <p:spPr>
          <a:xfrm>
            <a:off x="7817324" y="2898508"/>
            <a:ext cx="459041" cy="330683"/>
          </a:xfrm>
          <a:prstGeom prst="bentConnector3">
            <a:avLst>
              <a:gd name="adj1" fmla="val 9980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pic>
        <p:nvPicPr>
          <p:cNvPr id="125" name="Picture 124">
            <a:extLst>
              <a:ext uri="{FF2B5EF4-FFF2-40B4-BE49-F238E27FC236}">
                <a16:creationId xmlns:a16="http://schemas.microsoft.com/office/drawing/2014/main" id="{6EC2BE0F-6487-14DE-6A0C-A3F09F84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238644" y="4477228"/>
            <a:ext cx="106610" cy="10661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9FC58C90-F2B4-7830-D320-BB4698F44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87048" y="4799533"/>
            <a:ext cx="1191702" cy="1790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u="none" strike="noStrike" cap="none" spc="0" normalizeH="0" baseline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Text Semilight" pitchFamily="2" charset="0"/>
                <a:ea typeface="Calibri" panose="020F0502020204030204" pitchFamily="34" charset="0"/>
                <a:cs typeface="Segoe Sans Text Semi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 Semilight" pitchFamily="2" charset="0"/>
                <a:cs typeface="Segoe Sans Display Semilight" pitchFamily="2" charset="0"/>
              </a:rPr>
              <a:t>4. One or more actions/topics/ knowledge matched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Sans Display Semilight" pitchFamily="2" charset="0"/>
              <a:cs typeface="Segoe Sans Display Semilight" pitchFamily="2" charset="0"/>
            </a:endParaRPr>
          </a:p>
        </p:txBody>
      </p: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E218D5C4-FB3A-1388-B244-DF2903D0D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816234" y="3922776"/>
            <a:ext cx="460131" cy="242907"/>
          </a:xfrm>
          <a:prstGeom prst="bentConnector3">
            <a:avLst>
              <a:gd name="adj1" fmla="val 99682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53195309-FDD1-CA0A-DF85-53477AB1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14" idx="0"/>
          </p:cNvCxnSpPr>
          <p:nvPr/>
        </p:nvCxnSpPr>
        <p:spPr>
          <a:xfrm rot="10800000" flipV="1">
            <a:off x="6175195" y="2898508"/>
            <a:ext cx="666888" cy="896766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0EFC56D7-879D-047F-34EB-C85D7DED3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301457" y="2804159"/>
            <a:ext cx="343981" cy="200055"/>
          </a:xfrm>
          <a:prstGeom prst="rect">
            <a:avLst/>
          </a:prstGeom>
          <a:solidFill>
            <a:srgbClr val="F2F2F2"/>
          </a:solidFill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light" pitchFamily="2" charset="0"/>
                <a:ea typeface="Calibri" panose="020F0502020204030204" pitchFamily="34" charset="0"/>
                <a:cs typeface="Segoe Sans Display Semilight" pitchFamily="2" charset="0"/>
              </a:rPr>
              <a:t>No</a:t>
            </a:r>
          </a:p>
        </p:txBody>
      </p:sp>
      <p:pic>
        <p:nvPicPr>
          <p:cNvPr id="204" name="Graphic 203">
            <a:extLst>
              <a:ext uri="{FF2B5EF4-FFF2-40B4-BE49-F238E27FC236}">
                <a16:creationId xmlns:a16="http://schemas.microsoft.com/office/drawing/2014/main" id="{503EF1F2-D20E-0BEB-87F4-8EB981B33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1874" y="3327979"/>
            <a:ext cx="516311" cy="516311"/>
          </a:xfrm>
          <a:prstGeom prst="rect">
            <a:avLst/>
          </a:prstGeom>
        </p:spPr>
      </p:pic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C92D1E74-3887-807B-42ED-9FDEACA0D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04" idx="3"/>
            <a:endCxn id="114" idx="0"/>
          </p:cNvCxnSpPr>
          <p:nvPr/>
        </p:nvCxnSpPr>
        <p:spPr>
          <a:xfrm>
            <a:off x="5488185" y="3586135"/>
            <a:ext cx="687010" cy="209139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9397343F-1953-E597-D18F-205183E73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587048" y="5003705"/>
            <a:ext cx="1180844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35A44F90-EB6D-FCAC-82DA-14D5D258E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618418" y="5170355"/>
            <a:ext cx="1128962" cy="1839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u="none" strike="noStrike" cap="none" spc="0" normalizeH="0" baseline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Text Semilight" pitchFamily="2" charset="0"/>
                <a:ea typeface="Calibri" panose="020F0502020204030204" pitchFamily="34" charset="0"/>
                <a:cs typeface="Segoe Sans Text Semi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 Semilight" pitchFamily="2" charset="0"/>
                <a:cs typeface="Segoe Sans Display Semilight" pitchFamily="2" charset="0"/>
              </a:rPr>
              <a:t>5. A plan is generated using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 Semilight" pitchFamily="2" charset="0"/>
                <a:cs typeface="Segoe Sans Display Semilight" pitchFamily="2" charset="0"/>
              </a:rPr>
              <a:t> actions / knowledge / topics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B8C864D3-3846-99F7-BC9A-7411816C3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713625" y="5634147"/>
            <a:ext cx="938548" cy="1077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u="none" strike="noStrike" cap="none" spc="0" normalizeH="0" baseline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Text Semilight" pitchFamily="2" charset="0"/>
                <a:ea typeface="Calibri" panose="020F0502020204030204" pitchFamily="34" charset="0"/>
                <a:cs typeface="Segoe Sans Text Semi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 Semilight" pitchFamily="2" charset="0"/>
                <a:cs typeface="Segoe Sans Display Semilight" pitchFamily="2" charset="0"/>
              </a:rPr>
              <a:t>6. Monitor Management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9974BEE1-E277-96DE-5774-579AFBF49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648806" y="4574463"/>
            <a:ext cx="848083" cy="45373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Google Shape;115;p20">
            <a:extLst>
              <a:ext uri="{FF2B5EF4-FFF2-40B4-BE49-F238E27FC236}">
                <a16:creationId xmlns:a16="http://schemas.microsoft.com/office/drawing/2014/main" id="{A76E41AC-E8F5-2CFF-0672-F6C095FA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95995" y="472952"/>
            <a:ext cx="2376571" cy="15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" pitchFamily="2" charset="0"/>
                <a:ea typeface="DM Sans 14pt"/>
                <a:cs typeface="Segoe Sans Display" pitchFamily="2" charset="0"/>
                <a:sym typeface="DM Sans"/>
              </a:rPr>
              <a:t>LEGAL FUNCTION</a:t>
            </a:r>
          </a:p>
        </p:txBody>
      </p:sp>
      <p:sp>
        <p:nvSpPr>
          <p:cNvPr id="6" name="Google Shape;163;p22">
            <a:extLst>
              <a:ext uri="{FF2B5EF4-FFF2-40B4-BE49-F238E27FC236}">
                <a16:creationId xmlns:a16="http://schemas.microsoft.com/office/drawing/2014/main" id="{3804FBE6-9605-E1CD-5A61-4B852229F1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994" y="710974"/>
            <a:ext cx="7361381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87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  <a:sym typeface="DM Sans ExtraLight"/>
              </a:rPr>
              <a:t>Automated Contract 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40A8A-17AC-FBBA-EF2D-4015AF73AA22}"/>
              </a:ext>
            </a:extLst>
          </p:cNvPr>
          <p:cNvSpPr txBox="1"/>
          <p:nvPr/>
        </p:nvSpPr>
        <p:spPr>
          <a:xfrm>
            <a:off x="695994" y="1098881"/>
            <a:ext cx="1122970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92563" algn="l"/>
              </a:tabLst>
              <a:defRPr kumimoji="0" sz="14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Detect risks, deviations, and compliance issues and recommend changes for faster legal review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69F8123-18E5-A608-CEE0-E7038403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57376" y="3281906"/>
            <a:ext cx="399709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1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bold" pitchFamily="2" charset="0"/>
                <a:ea typeface="Calibri" panose="020F0502020204030204" pitchFamily="34" charset="0"/>
                <a:cs typeface="Segoe Sans Display Semibold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bold" pitchFamily="2" charset="0"/>
                <a:cs typeface="Segoe Sans Display Semibold" pitchFamily="2" charset="0"/>
              </a:rPr>
              <a:t>Microsoft Graph</a:t>
            </a:r>
          </a:p>
        </p:txBody>
      </p:sp>
      <p:sp>
        <p:nvSpPr>
          <p:cNvPr id="232" name="Rounded Rectangle 231">
            <a:extLst>
              <a:ext uri="{FF2B5EF4-FFF2-40B4-BE49-F238E27FC236}">
                <a16:creationId xmlns:a16="http://schemas.microsoft.com/office/drawing/2014/main" id="{210EA682-2544-49E7-59D1-663B03B63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5168" y="2173425"/>
            <a:ext cx="708243" cy="11986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Knowledge</a:t>
            </a:r>
          </a:p>
        </p:txBody>
      </p:sp>
      <p:sp>
        <p:nvSpPr>
          <p:cNvPr id="236" name="Rounded Rectangle 235">
            <a:extLst>
              <a:ext uri="{FF2B5EF4-FFF2-40B4-BE49-F238E27FC236}">
                <a16:creationId xmlns:a16="http://schemas.microsoft.com/office/drawing/2014/main" id="{B8BF54D2-619A-4576-B377-04D64F5D0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78750" y="5610472"/>
            <a:ext cx="1915712" cy="242793"/>
          </a:xfrm>
          <a:prstGeom prst="roundRect">
            <a:avLst>
              <a:gd name="adj" fmla="val 50000"/>
            </a:avLst>
          </a:prstGeom>
          <a:solidFill>
            <a:srgbClr val="E7E3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bold" pitchFamily="2" charset="0"/>
                <a:ea typeface="Calibri" panose="020F0502020204030204" pitchFamily="34" charset="0"/>
                <a:cs typeface="Segoe Sans Display Semibold" pitchFamily="2" charset="0"/>
              </a:rPr>
              <a:t>Logs, Telemetry data for analysis and Monitoring</a:t>
            </a:r>
          </a:p>
        </p:txBody>
      </p:sp>
      <p:sp>
        <p:nvSpPr>
          <p:cNvPr id="250" name="Rounded Rectangle 249">
            <a:extLst>
              <a:ext uri="{FF2B5EF4-FFF2-40B4-BE49-F238E27FC236}">
                <a16:creationId xmlns:a16="http://schemas.microsoft.com/office/drawing/2014/main" id="{A17857C8-CA51-C69B-598B-79461EBD9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17567" y="5545209"/>
            <a:ext cx="602932" cy="8558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Insights</a:t>
            </a:r>
          </a:p>
        </p:txBody>
      </p:sp>
      <p:sp>
        <p:nvSpPr>
          <p:cNvPr id="255" name="Rounded Rectangle 254">
            <a:extLst>
              <a:ext uri="{FF2B5EF4-FFF2-40B4-BE49-F238E27FC236}">
                <a16:creationId xmlns:a16="http://schemas.microsoft.com/office/drawing/2014/main" id="{1E7D791D-DBC5-E45C-656D-71704BA35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67892" y="5237259"/>
            <a:ext cx="1926570" cy="242793"/>
          </a:xfrm>
          <a:prstGeom prst="roundRect">
            <a:avLst>
              <a:gd name="adj" fmla="val 50000"/>
            </a:avLst>
          </a:prstGeom>
          <a:solidFill>
            <a:srgbClr val="FFA38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Planning, Self-Learning </a:t>
            </a:r>
            <a:r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light" pitchFamily="2" charset="0"/>
                <a:ea typeface="+mn-ea"/>
                <a:cs typeface="Segoe Sans Display Semilight" pitchFamily="2" charset="0"/>
              </a:rPr>
              <a:t>(using feedback)</a:t>
            </a:r>
          </a:p>
        </p:txBody>
      </p: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BE003B5E-8766-99CD-DDF4-1F7C1C73F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17567" y="5171996"/>
            <a:ext cx="602932" cy="85583"/>
          </a:xfrm>
          <a:prstGeom prst="roundRect">
            <a:avLst>
              <a:gd name="adj" fmla="val 50000"/>
            </a:avLst>
          </a:prstGeom>
          <a:solidFill>
            <a:srgbClr val="FF5B38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Autonomy</a:t>
            </a:r>
          </a:p>
        </p:txBody>
      </p:sp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0107C06B-E123-44C1-23F7-0F78EC071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67892" y="4864045"/>
            <a:ext cx="1926570" cy="242793"/>
          </a:xfrm>
          <a:prstGeom prst="roundRect">
            <a:avLst>
              <a:gd name="adj" fmla="val 50000"/>
            </a:avLst>
          </a:prstGeom>
          <a:solidFill>
            <a:srgbClr val="B9DCD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Trigger, Actions, Workflows </a:t>
            </a:r>
            <a:r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light" pitchFamily="2" charset="0"/>
                <a:ea typeface="+mn-ea"/>
                <a:cs typeface="Segoe Sans Display Semilight" pitchFamily="2" charset="0"/>
              </a:rPr>
              <a:t>(Perform data grounding)</a:t>
            </a:r>
          </a:p>
        </p:txBody>
      </p:sp>
      <p:sp>
        <p:nvSpPr>
          <p:cNvPr id="260" name="Rounded Rectangle 259">
            <a:extLst>
              <a:ext uri="{FF2B5EF4-FFF2-40B4-BE49-F238E27FC236}">
                <a16:creationId xmlns:a16="http://schemas.microsoft.com/office/drawing/2014/main" id="{D868D2BE-C722-1D52-6917-2CC709F6A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17567" y="4798782"/>
            <a:ext cx="602932" cy="85583"/>
          </a:xfrm>
          <a:prstGeom prst="roundRect">
            <a:avLst>
              <a:gd name="adj" fmla="val 50000"/>
            </a:avLst>
          </a:prstGeom>
          <a:solidFill>
            <a:srgbClr val="48C5B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0" cap="none" spc="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Skills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DA98307-73D3-0018-C11F-D4844064F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729837" y="5857029"/>
            <a:ext cx="0" cy="209723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0FC00A99-019F-D458-668F-D31F0D6B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213781" y="5857029"/>
            <a:ext cx="0" cy="209723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3E173E70-1B4B-CA2B-05ED-6FBF7C132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587048" y="5373223"/>
            <a:ext cx="1180844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C201D7BD-C268-741D-98A1-53F67E04C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587048" y="5749004"/>
            <a:ext cx="1180844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sp>
        <p:nvSpPr>
          <p:cNvPr id="280" name="Rounded Rectangle 279">
            <a:extLst>
              <a:ext uri="{FF2B5EF4-FFF2-40B4-BE49-F238E27FC236}">
                <a16:creationId xmlns:a16="http://schemas.microsoft.com/office/drawing/2014/main" id="{A7292D11-2363-01BC-E1BB-6C0C0457F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8418646" y="3980176"/>
            <a:ext cx="848738" cy="163113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User Feedback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BD90B86-F038-C4FB-2E8B-83372017F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6106" y="1707844"/>
            <a:ext cx="3965716" cy="242727"/>
          </a:xfrm>
          <a:prstGeom prst="roundRect">
            <a:avLst>
              <a:gd name="adj" fmla="val 50000"/>
            </a:avLst>
          </a:prstGeom>
          <a:solidFill>
            <a:srgbClr val="D9D9D9">
              <a:alpha val="20000"/>
            </a:srgbClr>
          </a:solidFill>
          <a:ln w="9525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Legal Team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FC69258-9E6B-9B87-77A9-035409F84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33638" y="1761689"/>
            <a:ext cx="154417" cy="134099"/>
          </a:xfrm>
          <a:prstGeom prst="rect">
            <a:avLst/>
          </a:prstGeom>
        </p:spPr>
      </p:pic>
      <p:sp>
        <p:nvSpPr>
          <p:cNvPr id="21" name="Rounded Rectangle 19">
            <a:extLst>
              <a:ext uri="{FF2B5EF4-FFF2-40B4-BE49-F238E27FC236}">
                <a16:creationId xmlns:a16="http://schemas.microsoft.com/office/drawing/2014/main" id="{30BD5568-668B-AA6B-918F-30F5E690D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5993" y="5170354"/>
            <a:ext cx="3705033" cy="624589"/>
          </a:xfrm>
          <a:prstGeom prst="roundRect">
            <a:avLst>
              <a:gd name="adj" fmla="val 8528"/>
            </a:avLst>
          </a:prstGeom>
          <a:solidFill>
            <a:srgbClr val="FFFFFF">
              <a:alpha val="11373"/>
            </a:srgbClr>
          </a:solidFill>
          <a:ln w="9525" cap="flat" cmpd="sng">
            <a:solidFill>
              <a:srgbClr val="FFFFFF">
                <a:lumMod val="85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" tIns="91440" rIns="91440" bIns="335092" anchor="t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A100FF"/>
              </a:solidFill>
              <a:effectLst/>
              <a:uLnTx/>
              <a:uFillTx/>
              <a:latin typeface="Segoe UI Variable Display" pitchFamily="2" charset="0"/>
              <a:ea typeface="+mn-ea"/>
              <a:cs typeface="Segoe UI Variable Display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ADB00E-40CA-0AB3-093F-1E3D4B09E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40798" y="5288119"/>
            <a:ext cx="12877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rPr>
              <a:t>Agent-to-Agent</a:t>
            </a:r>
          </a:p>
          <a:p>
            <a:pPr marL="91440" marR="0" lvl="0" indent="-914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rPr>
              <a:t>Workflow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1EF735-131F-C3E5-43D1-1D8EC4200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076802" y="5393247"/>
            <a:ext cx="2298101" cy="2177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171450" marR="0" lvl="0" indent="-171450" fontAlgn="auto">
              <a:lnSpc>
                <a:spcPts val="1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" pitchFamily="2" charset="0"/>
                <a:cs typeface="Segoe Sans Display" pitchFamily="2" charset="0"/>
              </a:defRPr>
            </a:lvl1pPr>
          </a:lstStyle>
          <a:p>
            <a:r>
              <a:rPr lang="en-US"/>
              <a:t>Automated Document Drafting Agent</a:t>
            </a:r>
          </a:p>
        </p:txBody>
      </p:sp>
      <p:sp>
        <p:nvSpPr>
          <p:cNvPr id="35" name="Rounded Rectangle 19">
            <a:extLst>
              <a:ext uri="{FF2B5EF4-FFF2-40B4-BE49-F238E27FC236}">
                <a16:creationId xmlns:a16="http://schemas.microsoft.com/office/drawing/2014/main" id="{00FE72A2-5111-5647-1E12-971D80A7E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5993" y="5849787"/>
            <a:ext cx="3705033" cy="661948"/>
          </a:xfrm>
          <a:prstGeom prst="roundRect">
            <a:avLst>
              <a:gd name="adj" fmla="val 8528"/>
            </a:avLst>
          </a:prstGeom>
          <a:solidFill>
            <a:srgbClr val="D9D9D9">
              <a:alpha val="2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" tIns="45720" rIns="91440" bIns="335092" anchor="t" anchorCtr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500"/>
            </a:pPr>
            <a:r>
              <a:rPr lang="en-GB" sz="800" b="1">
                <a:solidFill>
                  <a:srgbClr val="D8D9DC">
                    <a:lumMod val="25000"/>
                  </a:srgbClr>
                </a:solidFill>
                <a:latin typeface="Segoe Sans Display Semibold" pitchFamily="2" charset="0"/>
                <a:cs typeface="Segoe Sans Display Semibold" pitchFamily="2" charset="0"/>
                <a:sym typeface="DM Sans Light"/>
              </a:rPr>
              <a:t>*Reference Architecture Assumptions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500"/>
              <a:buFont typeface="Arial" panose="020B0604020202020204" pitchFamily="34" charset="0"/>
              <a:buChar char="•"/>
            </a:pPr>
            <a:r>
              <a:rPr lang="en-US" sz="700">
                <a:solidFill>
                  <a:srgbClr val="D8D9DC">
                    <a:lumMod val="25000"/>
                  </a:srgbClr>
                </a:solidFill>
                <a:latin typeface="Segoe Sans Display" pitchFamily="2" charset="0"/>
                <a:cs typeface="Segoe Sans Display" pitchFamily="2" charset="0"/>
                <a:sym typeface="DM Sans Light"/>
              </a:rPr>
              <a:t>Integration with contract repositories, clause libraries, and document templates to support deviation detection and compliance validation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500"/>
              <a:buFont typeface="Arial" panose="020B0604020202020204" pitchFamily="34" charset="0"/>
              <a:buChar char="•"/>
            </a:pPr>
            <a:r>
              <a:rPr lang="en-US" sz="700">
                <a:solidFill>
                  <a:srgbClr val="D8D9DC">
                    <a:lumMod val="25000"/>
                  </a:srgbClr>
                </a:solidFill>
                <a:latin typeface="Segoe Sans Display" pitchFamily="2" charset="0"/>
                <a:cs typeface="Segoe Sans Display" pitchFamily="2" charset="0"/>
                <a:sym typeface="DM Sans Light"/>
              </a:rPr>
              <a:t>Defined legal review workflows for risk identification, policy alignment, and approval history tracking</a:t>
            </a:r>
            <a:endParaRPr lang="en-GB" sz="700">
              <a:solidFill>
                <a:srgbClr val="D8D9DC">
                  <a:lumMod val="25000"/>
                </a:srgbClr>
              </a:solidFill>
              <a:latin typeface="Segoe Sans Display" pitchFamily="2" charset="0"/>
              <a:cs typeface="Segoe Sans Display" pitchFamily="2" charset="0"/>
              <a:sym typeface="DM Sans Light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AC099C3-A33C-CBBE-867C-9338360F4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93388" y="3922186"/>
            <a:ext cx="1506285" cy="1335394"/>
          </a:xfrm>
          <a:prstGeom prst="roundRect">
            <a:avLst>
              <a:gd name="adj" fmla="val 1112"/>
            </a:avLst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1900E86-A1D7-65FF-0E9B-236E215D2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7718" y="3855885"/>
            <a:ext cx="1597625" cy="2395673"/>
          </a:xfrm>
          <a:prstGeom prst="roundRect">
            <a:avLst>
              <a:gd name="adj" fmla="val 1344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ACD413F-6743-9335-9D35-803D7EF95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93388" y="5685768"/>
            <a:ext cx="1506285" cy="505830"/>
          </a:xfrm>
          <a:prstGeom prst="roundRect">
            <a:avLst>
              <a:gd name="adj" fmla="val 1112"/>
            </a:avLst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7CFE7BE8-9E4A-805B-26EB-DFA971B54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28192" y="3960132"/>
            <a:ext cx="1439290" cy="390324"/>
          </a:xfrm>
          <a:prstGeom prst="roundRect">
            <a:avLst>
              <a:gd name="adj" fmla="val 6531"/>
            </a:avLst>
          </a:prstGeom>
          <a:solidFill>
            <a:srgbClr val="B9DCD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rtlCol="0" anchor="ctr" anchorCtr="0"/>
          <a:lstStyle/>
          <a:p>
            <a:pPr algn="ctr"/>
            <a:r>
              <a:rPr lang="en-US" sz="600" b="1">
                <a:solidFill>
                  <a:prstClr val="black"/>
                </a:solidFill>
                <a:latin typeface="Segoe Sans Display Semibold" pitchFamily="2" charset="0"/>
                <a:cs typeface="Segoe Sans Display Semibold" pitchFamily="2" charset="0"/>
              </a:rPr>
              <a:t>Data Validator</a:t>
            </a:r>
          </a:p>
          <a:p>
            <a:pPr algn="ctr"/>
            <a:r>
              <a:rPr lang="en-US" sz="500">
                <a:solidFill>
                  <a:prstClr val="black"/>
                </a:solidFill>
                <a:latin typeface="Segoe Sans Display Semilight" pitchFamily="2" charset="0"/>
                <a:cs typeface="Segoe Sans Display Semilight" pitchFamily="2" charset="0"/>
              </a:rPr>
              <a:t>Fetch data using PP connectors and gathered data will be verified by the applied logic)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F46BD4D-9255-4F3A-6C1D-80071A41C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28192" y="4392043"/>
            <a:ext cx="1439290" cy="390324"/>
          </a:xfrm>
          <a:prstGeom prst="roundRect">
            <a:avLst>
              <a:gd name="adj" fmla="val 6531"/>
            </a:avLst>
          </a:prstGeom>
          <a:solidFill>
            <a:srgbClr val="B9DCD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rtlCol="0" anchor="ctr" anchorCtr="0"/>
          <a:lstStyle/>
          <a:p>
            <a:pPr algn="ctr"/>
            <a:r>
              <a:rPr lang="en-US" sz="600" b="1">
                <a:solidFill>
                  <a:prstClr val="black"/>
                </a:solidFill>
                <a:latin typeface="Segoe Sans Display Semibold" pitchFamily="2" charset="0"/>
                <a:cs typeface="Segoe Sans Display Semibold" pitchFamily="2" charset="0"/>
              </a:rPr>
              <a:t>Summarizer</a:t>
            </a:r>
          </a:p>
          <a:p>
            <a:pPr algn="ctr"/>
            <a:r>
              <a:rPr lang="en-US" sz="500">
                <a:solidFill>
                  <a:prstClr val="black"/>
                </a:solidFill>
                <a:latin typeface="Segoe Sans Display Semilight" pitchFamily="2" charset="0"/>
                <a:cs typeface="Segoe Sans Display Semilight" pitchFamily="2" charset="0"/>
              </a:rPr>
              <a:t>Summarize findings and populate the information       the required template)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75AED10F-9642-84C7-B7B0-785850E73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28192" y="4826695"/>
            <a:ext cx="1439290" cy="383728"/>
          </a:xfrm>
          <a:prstGeom prst="roundRect">
            <a:avLst>
              <a:gd name="adj" fmla="val 6531"/>
            </a:avLst>
          </a:prstGeom>
          <a:solidFill>
            <a:srgbClr val="B9DCD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rtlCol="0" anchor="ctr" anchorCtr="0"/>
          <a:lstStyle/>
          <a:p>
            <a:pPr algn="ctr"/>
            <a:r>
              <a:rPr lang="en-US" sz="600" b="1">
                <a:solidFill>
                  <a:prstClr val="black"/>
                </a:solidFill>
                <a:latin typeface="Segoe Sans Display Semibold" pitchFamily="2" charset="0"/>
                <a:cs typeface="Segoe Sans Display Semibold" pitchFamily="2" charset="0"/>
              </a:rPr>
              <a:t>Risk Detector</a:t>
            </a:r>
          </a:p>
          <a:p>
            <a:pPr algn="ctr"/>
            <a:r>
              <a:rPr lang="en-US" sz="500">
                <a:solidFill>
                  <a:prstClr val="black"/>
                </a:solidFill>
                <a:latin typeface="Segoe Sans Display Semilight" pitchFamily="2" charset="0"/>
                <a:cs typeface="Segoe Sans Display Semilight" pitchFamily="2" charset="0"/>
              </a:rPr>
              <a:t>(review the template and </a:t>
            </a:r>
          </a:p>
          <a:p>
            <a:pPr algn="ctr"/>
            <a:r>
              <a:rPr lang="en-US" sz="500">
                <a:solidFill>
                  <a:prstClr val="black"/>
                </a:solidFill>
                <a:latin typeface="Segoe Sans Display Semilight" pitchFamily="2" charset="0"/>
                <a:cs typeface="Segoe Sans Display Semilight" pitchFamily="2" charset="0"/>
              </a:rPr>
              <a:t>Reports the detected risk, compliance                       issue, deviation)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F1199B0-08B6-5D22-1926-2E97A0CD4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28192" y="5731804"/>
            <a:ext cx="1439290" cy="106716"/>
          </a:xfrm>
          <a:prstGeom prst="roundRect">
            <a:avLst>
              <a:gd name="adj" fmla="val 50000"/>
            </a:avLst>
          </a:prstGeom>
          <a:solidFill>
            <a:srgbClr val="FFA38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Data Handling and security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68DCEE35-28D4-A8F4-2376-DDDA3A8B5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28192" y="5865963"/>
            <a:ext cx="1439290" cy="106716"/>
          </a:xfrm>
          <a:prstGeom prst="roundRect">
            <a:avLst>
              <a:gd name="adj" fmla="val 50000"/>
            </a:avLst>
          </a:prstGeom>
          <a:solidFill>
            <a:srgbClr val="FFA38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Workflow Development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ECE837E6-66EF-FFFE-3872-A320112DB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28192" y="6007183"/>
            <a:ext cx="1439290" cy="106716"/>
          </a:xfrm>
          <a:prstGeom prst="roundRect">
            <a:avLst>
              <a:gd name="adj" fmla="val 50000"/>
            </a:avLst>
          </a:prstGeom>
          <a:solidFill>
            <a:srgbClr val="FFA38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Data Source Integration</a:t>
            </a:r>
          </a:p>
        </p:txBody>
      </p:sp>
    </p:spTree>
    <p:extLst>
      <p:ext uri="{BB962C8B-B14F-4D97-AF65-F5344CB8AC3E}">
        <p14:creationId xmlns:p14="http://schemas.microsoft.com/office/powerpoint/2010/main" val="260413946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E6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Graphik Semibold">
      <a:majorFont>
        <a:latin typeface="Graphik Semibold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ue">
      <a:srgbClr val="0041F0"/>
    </a:custClr>
    <a:custClr name="Light Blue">
      <a:srgbClr val="00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CN + MS 2024">
  <a:themeElements>
    <a:clrScheme name="Custom 2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0041F0"/>
      </a:accent2>
      <a:accent3>
        <a:srgbClr val="7500C0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0041F0"/>
      </a:folHlink>
    </a:clrScheme>
    <a:fontScheme name="Custom 2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IMP_Acc_PPT_Starter_Pack_Graphik_210303_Fixed_Accessibility.potx" id="{5533E145-E600-4444-BC3D-5102D2EEDB31}" vid="{383380C5-E3D1-4977-8974-3F092EA624F2}"/>
    </a:ext>
  </a:extLst>
</a:theme>
</file>

<file path=ppt/theme/theme3.xml><?xml version="1.0" encoding="utf-8"?>
<a:theme xmlns:a="http://schemas.openxmlformats.org/drawingml/2006/main" name="3_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Microsoft 365 Copilot Template">
  <a:themeElements>
    <a:clrScheme name="Microsoft 365 Copilot">
      <a:dk1>
        <a:srgbClr val="091F2C"/>
      </a:dk1>
      <a:lt1>
        <a:srgbClr val="FFFFFF"/>
      </a:lt1>
      <a:dk2>
        <a:srgbClr val="000000"/>
      </a:dk2>
      <a:lt2>
        <a:srgbClr val="FFF8F5"/>
      </a:lt2>
      <a:accent1>
        <a:srgbClr val="0078D4"/>
      </a:accent1>
      <a:accent2>
        <a:srgbClr val="C03BC4"/>
      </a:accent2>
      <a:accent3>
        <a:srgbClr val="FFA38B"/>
      </a:accent3>
      <a:accent4>
        <a:srgbClr val="8661C5"/>
      </a:accent4>
      <a:accent5>
        <a:srgbClr val="8DC8E8"/>
      </a:accent5>
      <a:accent6>
        <a:srgbClr val="FF5C39"/>
      </a:accent6>
      <a:hlink>
        <a:srgbClr val="0078D4"/>
      </a:hlink>
      <a:folHlink>
        <a:srgbClr val="C03BC4"/>
      </a:folHlink>
    </a:clrScheme>
    <a:fontScheme name="FantasyxMSFT">
      <a:majorFont>
        <a:latin typeface="Segoe Sans Display Semibold"/>
        <a:ea typeface=""/>
        <a:cs typeface=""/>
      </a:majorFont>
      <a:minorFont>
        <a:latin typeface="Segoe Sans Display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37823CB9-DC0F-DE49-A7F7-325A4228CCF9}" vid="{6CB80000-F9EA-4D40-9817-2B5CD0D7D27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218A59F3A1524FAB2A29160B556249" ma:contentTypeVersion="20" ma:contentTypeDescription="Create a new document." ma:contentTypeScope="" ma:versionID="13e62a3c2b11abf5a6292a4e87a55917">
  <xsd:schema xmlns:xsd="http://www.w3.org/2001/XMLSchema" xmlns:xs="http://www.w3.org/2001/XMLSchema" xmlns:p="http://schemas.microsoft.com/office/2006/metadata/properties" xmlns:ns1="http://schemas.microsoft.com/sharepoint/v3" xmlns:ns2="5b27bcf2-d2a5-4921-b0b8-d8444e972c96" xmlns:ns3="9ec632a0-1bd0-4125-8c6d-d2b199a1beac" targetNamespace="http://schemas.microsoft.com/office/2006/metadata/properties" ma:root="true" ma:fieldsID="a2409fce28752c4777961bcb0fa99011" ns1:_="" ns2:_="" ns3:_="">
    <xsd:import namespace="http://schemas.microsoft.com/sharepoint/v3"/>
    <xsd:import namespace="5b27bcf2-d2a5-4921-b0b8-d8444e972c96"/>
    <xsd:import namespace="9ec632a0-1bd0-4125-8c6d-d2b199a1beac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Status" minOccurs="0"/>
                <xsd:element ref="ns2:Category" minOccurs="0"/>
                <xsd:element ref="ns2:Recentasof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27bcf2-d2a5-4921-b0b8-d8444e972c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Status" ma:index="16" nillable="true" ma:displayName="Status" ma:format="Dropdown" ma:internalName="Status">
      <xsd:simpleType>
        <xsd:restriction base="dms:Choice">
          <xsd:enumeration value="Current"/>
          <xsd:enumeration value="Outdated"/>
          <xsd:enumeration value="WIP"/>
        </xsd:restriction>
      </xsd:simpleType>
    </xsd:element>
    <xsd:element name="Category" ma:index="17" nillable="true" ma:displayName="Category" ma:format="Dropdown" ma:internalName="Category">
      <xsd:simpleType>
        <xsd:restriction base="dms:Choice">
          <xsd:enumeration value="Analysts"/>
          <xsd:enumeration value="Budget"/>
          <xsd:enumeration value="Reporting"/>
          <xsd:enumeration value="Planning"/>
          <xsd:enumeration value="Reseach"/>
          <xsd:enumeration value="Resource"/>
          <xsd:enumeration value="Social"/>
          <xsd:enumeration value="Web"/>
        </xsd:restriction>
      </xsd:simpleType>
    </xsd:element>
    <xsd:element name="Recentasof" ma:index="18" nillable="true" ma:displayName="Recent as of" ma:format="DateOnly" ma:internalName="Recentasof">
      <xsd:simpleType>
        <xsd:restriction base="dms:DateTime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c632a0-1bd0-4125-8c6d-d2b199a1bea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7c675e44-b45a-4e38-95bd-fe3b15c6a8a8}" ma:internalName="TaxCatchAll" ma:showField="CatchAllData" ma:web="9ec632a0-1bd0-4125-8c6d-d2b199a1be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ec632a0-1bd0-4125-8c6d-d2b199a1beac" xsi:nil="true"/>
    <_ip_UnifiedCompliancePolicyUIAction xmlns="http://schemas.microsoft.com/sharepoint/v3" xsi:nil="true"/>
    <Status xmlns="5b27bcf2-d2a5-4921-b0b8-d8444e972c96" xsi:nil="true"/>
    <lcf76f155ced4ddcb4097134ff3c332f xmlns="5b27bcf2-d2a5-4921-b0b8-d8444e972c96">
      <Terms xmlns="http://schemas.microsoft.com/office/infopath/2007/PartnerControls"/>
    </lcf76f155ced4ddcb4097134ff3c332f>
    <Category xmlns="5b27bcf2-d2a5-4921-b0b8-d8444e972c96" xsi:nil="true"/>
    <_ip_UnifiedCompliancePolicyProperties xmlns="http://schemas.microsoft.com/sharepoint/v3" xsi:nil="true"/>
    <Recentasof xmlns="5b27bcf2-d2a5-4921-b0b8-d8444e972c96" xsi:nil="true"/>
  </documentManagement>
</p:properties>
</file>

<file path=customXml/itemProps1.xml><?xml version="1.0" encoding="utf-8"?>
<ds:datastoreItem xmlns:ds="http://schemas.openxmlformats.org/officeDocument/2006/customXml" ds:itemID="{4F5B2155-30EC-41D5-9833-D422063A1B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b27bcf2-d2a5-4921-b0b8-d8444e972c96"/>
    <ds:schemaRef ds:uri="9ec632a0-1bd0-4125-8c6d-d2b199a1be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AE244B8-7E7A-4365-AB76-53E5541EF7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93598A-C1AF-46E4-AF4E-A28EB803637F}">
  <ds:schemaRefs>
    <ds:schemaRef ds:uri="http://schemas.microsoft.com/office/2006/metadata/properties"/>
    <ds:schemaRef ds:uri="http://schemas.microsoft.com/office/infopath/2007/PartnerControls"/>
    <ds:schemaRef ds:uri="9ec632a0-1bd0-4125-8c6d-d2b199a1beac"/>
    <ds:schemaRef ds:uri="http://schemas.microsoft.com/sharepoint/v3"/>
    <ds:schemaRef ds:uri="5b27bcf2-d2a5-4921-b0b8-d8444e972c96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757</Words>
  <Application>Microsoft Office PowerPoint</Application>
  <PresentationFormat>Widescreen</PresentationFormat>
  <Paragraphs>138</Paragraphs>
  <Slides>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1_Office Theme</vt:lpstr>
      <vt:lpstr>1_ACN + MS 2024</vt:lpstr>
      <vt:lpstr>3_Office Theme</vt:lpstr>
      <vt:lpstr>Microsoft 365 Copilot Template</vt:lpstr>
      <vt:lpstr>Automated Contract Review</vt:lpstr>
      <vt:lpstr>Automated Contract Review</vt:lpstr>
      <vt:lpstr>Automated Contract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Caroline Camp</cp:lastModifiedBy>
  <cp:revision>21</cp:revision>
  <dcterms:created xsi:type="dcterms:W3CDTF">2025-05-07T16:59:21Z</dcterms:created>
  <dcterms:modified xsi:type="dcterms:W3CDTF">2025-05-30T20:41:34Z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0x01010086218A59F3A1524FAB2A29160B556249</vt:lpwstr>
  </property>
  <property fmtid="{D5CDD505-2E9C-101B-9397-08002B2CF9AE}" pid="3" name="MediaServiceImageTags">
    <vt:lpwstr/>
  </property>
</Properties>
</file>